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28" r:id="rId46"/>
    <p:sldId id="301" r:id="rId47"/>
    <p:sldId id="302" r:id="rId48"/>
    <p:sldId id="303" r:id="rId49"/>
    <p:sldId id="304" r:id="rId50"/>
    <p:sldId id="305" r:id="rId51"/>
    <p:sldId id="306" r:id="rId52"/>
    <p:sldId id="307" r:id="rId53"/>
    <p:sldId id="308" r:id="rId54"/>
    <p:sldId id="309" r:id="rId55"/>
    <p:sldId id="310" r:id="rId56"/>
    <p:sldId id="311" r:id="rId57"/>
    <p:sldId id="329" r:id="rId58"/>
    <p:sldId id="312" r:id="rId59"/>
    <p:sldId id="313" r:id="rId60"/>
    <p:sldId id="314" r:id="rId61"/>
    <p:sldId id="315" r:id="rId62"/>
    <p:sldId id="316" r:id="rId63"/>
    <p:sldId id="317" r:id="rId64"/>
    <p:sldId id="318" r:id="rId65"/>
    <p:sldId id="319" r:id="rId66"/>
    <p:sldId id="320" r:id="rId67"/>
    <p:sldId id="321" r:id="rId68"/>
    <p:sldId id="322" r:id="rId69"/>
    <p:sldId id="337" r:id="rId70"/>
    <p:sldId id="323" r:id="rId71"/>
    <p:sldId id="324" r:id="rId72"/>
    <p:sldId id="325" r:id="rId73"/>
    <p:sldId id="326" r:id="rId74"/>
    <p:sldId id="327" r:id="rId75"/>
    <p:sldId id="338" r:id="rId76"/>
    <p:sldId id="330" r:id="rId77"/>
    <p:sldId id="331" r:id="rId78"/>
    <p:sldId id="332" r:id="rId79"/>
    <p:sldId id="333" r:id="rId80"/>
    <p:sldId id="334" r:id="rId81"/>
    <p:sldId id="335" r:id="rId82"/>
    <p:sldId id="336" r:id="rId83"/>
    <p:sldId id="339" r:id="rId84"/>
    <p:sldId id="340" r:id="rId85"/>
    <p:sldId id="341"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Van Thai Thanh" initials="NVTT" lastIdx="1" clrIdx="0">
    <p:extLst>
      <p:ext uri="{19B8F6BF-5375-455C-9EA6-DF929625EA0E}">
        <p15:presenceInfo xmlns:p15="http://schemas.microsoft.com/office/powerpoint/2012/main" userId="Nguyen Van Thai Tha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8EC7C-C5D7-4A6C-85F9-A2CA504A71E3}" v="2" vWet="61" dt="2021-10-11T10:22:47.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83392" autoAdjust="0"/>
  </p:normalViewPr>
  <p:slideViewPr>
    <p:cSldViewPr snapToGrid="0">
      <p:cViewPr varScale="1">
        <p:scale>
          <a:sx n="106" d="100"/>
          <a:sy n="106" d="100"/>
        </p:scale>
        <p:origin x="18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Thai Thanh" userId="efe48e9e-abaa-4a82-8677-c996e7a91e96" providerId="ADAL" clId="{FB2AF7C0-7726-4E68-973A-42492E03A589}"/>
    <pc:docChg chg="custSel addSld delSld modSld">
      <pc:chgData name="Nguyen Van Thai Thanh" userId="efe48e9e-abaa-4a82-8677-c996e7a91e96" providerId="ADAL" clId="{FB2AF7C0-7726-4E68-973A-42492E03A589}" dt="2021-05-28T12:40:44.434" v="636" actId="20577"/>
      <pc:docMkLst>
        <pc:docMk/>
      </pc:docMkLst>
      <pc:sldChg chg="modSp mod addCm delCm modCm">
        <pc:chgData name="Nguyen Van Thai Thanh" userId="efe48e9e-abaa-4a82-8677-c996e7a91e96" providerId="ADAL" clId="{FB2AF7C0-7726-4E68-973A-42492E03A589}" dt="2021-05-28T11:57:05.826" v="37" actId="20577"/>
        <pc:sldMkLst>
          <pc:docMk/>
          <pc:sldMk cId="2608155011" sldId="264"/>
        </pc:sldMkLst>
        <pc:spChg chg="mod">
          <ac:chgData name="Nguyen Van Thai Thanh" userId="efe48e9e-abaa-4a82-8677-c996e7a91e96" providerId="ADAL" clId="{FB2AF7C0-7726-4E68-973A-42492E03A589}" dt="2021-05-28T11:57:05.826" v="37" actId="20577"/>
          <ac:spMkLst>
            <pc:docMk/>
            <pc:sldMk cId="2608155011" sldId="264"/>
            <ac:spMk id="3" creationId="{139D5992-74CA-4E5E-831D-1F8F99FB57FF}"/>
          </ac:spMkLst>
        </pc:spChg>
      </pc:sldChg>
      <pc:sldChg chg="modSp mod">
        <pc:chgData name="Nguyen Van Thai Thanh" userId="efe48e9e-abaa-4a82-8677-c996e7a91e96" providerId="ADAL" clId="{FB2AF7C0-7726-4E68-973A-42492E03A589}" dt="2021-05-28T11:59:37.887" v="246" actId="20577"/>
        <pc:sldMkLst>
          <pc:docMk/>
          <pc:sldMk cId="434734511" sldId="265"/>
        </pc:sldMkLst>
        <pc:spChg chg="mod">
          <ac:chgData name="Nguyen Van Thai Thanh" userId="efe48e9e-abaa-4a82-8677-c996e7a91e96" providerId="ADAL" clId="{FB2AF7C0-7726-4E68-973A-42492E03A589}" dt="2021-05-28T11:59:37.887" v="246" actId="20577"/>
          <ac:spMkLst>
            <pc:docMk/>
            <pc:sldMk cId="434734511" sldId="265"/>
            <ac:spMk id="3" creationId="{139D5992-74CA-4E5E-831D-1F8F99FB57FF}"/>
          </ac:spMkLst>
        </pc:spChg>
      </pc:sldChg>
      <pc:sldChg chg="del">
        <pc:chgData name="Nguyen Van Thai Thanh" userId="efe48e9e-abaa-4a82-8677-c996e7a91e96" providerId="ADAL" clId="{FB2AF7C0-7726-4E68-973A-42492E03A589}" dt="2021-05-28T07:18:03.742" v="35" actId="47"/>
        <pc:sldMkLst>
          <pc:docMk/>
          <pc:sldMk cId="2749564416" sldId="266"/>
        </pc:sldMkLst>
      </pc:sldChg>
      <pc:sldChg chg="modSp mod">
        <pc:chgData name="Nguyen Van Thai Thanh" userId="efe48e9e-abaa-4a82-8677-c996e7a91e96" providerId="ADAL" clId="{FB2AF7C0-7726-4E68-973A-42492E03A589}" dt="2021-05-28T11:59:46.958" v="247" actId="20577"/>
        <pc:sldMkLst>
          <pc:docMk/>
          <pc:sldMk cId="288608019" sldId="267"/>
        </pc:sldMkLst>
        <pc:spChg chg="mod">
          <ac:chgData name="Nguyen Van Thai Thanh" userId="efe48e9e-abaa-4a82-8677-c996e7a91e96" providerId="ADAL" clId="{FB2AF7C0-7726-4E68-973A-42492E03A589}" dt="2021-05-28T11:59:46.958" v="247" actId="20577"/>
          <ac:spMkLst>
            <pc:docMk/>
            <pc:sldMk cId="288608019" sldId="267"/>
            <ac:spMk id="3" creationId="{139D5992-74CA-4E5E-831D-1F8F99FB57FF}"/>
          </ac:spMkLst>
        </pc:spChg>
      </pc:sldChg>
      <pc:sldChg chg="modSp mod">
        <pc:chgData name="Nguyen Van Thai Thanh" userId="efe48e9e-abaa-4a82-8677-c996e7a91e96" providerId="ADAL" clId="{FB2AF7C0-7726-4E68-973A-42492E03A589}" dt="2021-05-28T12:17:59.699" v="275" actId="20577"/>
        <pc:sldMkLst>
          <pc:docMk/>
          <pc:sldMk cId="2750153858" sldId="268"/>
        </pc:sldMkLst>
        <pc:spChg chg="mod">
          <ac:chgData name="Nguyen Van Thai Thanh" userId="efe48e9e-abaa-4a82-8677-c996e7a91e96" providerId="ADAL" clId="{FB2AF7C0-7726-4E68-973A-42492E03A589}" dt="2021-05-28T12:17:59.699" v="275" actId="20577"/>
          <ac:spMkLst>
            <pc:docMk/>
            <pc:sldMk cId="2750153858" sldId="268"/>
            <ac:spMk id="3" creationId="{139D5992-74CA-4E5E-831D-1F8F99FB57FF}"/>
          </ac:spMkLst>
        </pc:spChg>
      </pc:sldChg>
      <pc:sldChg chg="modSp mod">
        <pc:chgData name="Nguyen Van Thai Thanh" userId="efe48e9e-abaa-4a82-8677-c996e7a91e96" providerId="ADAL" clId="{FB2AF7C0-7726-4E68-973A-42492E03A589}" dt="2021-05-28T12:18:10.869" v="276" actId="20577"/>
        <pc:sldMkLst>
          <pc:docMk/>
          <pc:sldMk cId="2995263872" sldId="269"/>
        </pc:sldMkLst>
        <pc:spChg chg="mod">
          <ac:chgData name="Nguyen Van Thai Thanh" userId="efe48e9e-abaa-4a82-8677-c996e7a91e96" providerId="ADAL" clId="{FB2AF7C0-7726-4E68-973A-42492E03A589}" dt="2021-05-28T12:18:10.869" v="276" actId="20577"/>
          <ac:spMkLst>
            <pc:docMk/>
            <pc:sldMk cId="2995263872" sldId="269"/>
            <ac:spMk id="3" creationId="{139D5992-74CA-4E5E-831D-1F8F99FB57FF}"/>
          </ac:spMkLst>
        </pc:spChg>
      </pc:sldChg>
      <pc:sldChg chg="modSp mod">
        <pc:chgData name="Nguyen Van Thai Thanh" userId="efe48e9e-abaa-4a82-8677-c996e7a91e96" providerId="ADAL" clId="{FB2AF7C0-7726-4E68-973A-42492E03A589}" dt="2021-05-28T12:19:18.242" v="277" actId="20577"/>
        <pc:sldMkLst>
          <pc:docMk/>
          <pc:sldMk cId="2860327973" sldId="270"/>
        </pc:sldMkLst>
        <pc:spChg chg="mod">
          <ac:chgData name="Nguyen Van Thai Thanh" userId="efe48e9e-abaa-4a82-8677-c996e7a91e96" providerId="ADAL" clId="{FB2AF7C0-7726-4E68-973A-42492E03A589}" dt="2021-05-28T12:19:18.242" v="277" actId="20577"/>
          <ac:spMkLst>
            <pc:docMk/>
            <pc:sldMk cId="2860327973" sldId="270"/>
            <ac:spMk id="3" creationId="{139D5992-74CA-4E5E-831D-1F8F99FB57FF}"/>
          </ac:spMkLst>
        </pc:spChg>
      </pc:sldChg>
      <pc:sldChg chg="modSp mod">
        <pc:chgData name="Nguyen Van Thai Thanh" userId="efe48e9e-abaa-4a82-8677-c996e7a91e96" providerId="ADAL" clId="{FB2AF7C0-7726-4E68-973A-42492E03A589}" dt="2021-05-28T12:19:29.981" v="279" actId="20577"/>
        <pc:sldMkLst>
          <pc:docMk/>
          <pc:sldMk cId="1079739622" sldId="271"/>
        </pc:sldMkLst>
        <pc:spChg chg="mod">
          <ac:chgData name="Nguyen Van Thai Thanh" userId="efe48e9e-abaa-4a82-8677-c996e7a91e96" providerId="ADAL" clId="{FB2AF7C0-7726-4E68-973A-42492E03A589}" dt="2021-05-28T12:19:29.981" v="279" actId="20577"/>
          <ac:spMkLst>
            <pc:docMk/>
            <pc:sldMk cId="1079739622" sldId="271"/>
            <ac:spMk id="3" creationId="{139D5992-74CA-4E5E-831D-1F8F99FB57FF}"/>
          </ac:spMkLst>
        </pc:spChg>
      </pc:sldChg>
      <pc:sldChg chg="modSp mod">
        <pc:chgData name="Nguyen Van Thai Thanh" userId="efe48e9e-abaa-4a82-8677-c996e7a91e96" providerId="ADAL" clId="{FB2AF7C0-7726-4E68-973A-42492E03A589}" dt="2021-05-28T12:20:28.215" v="280" actId="20577"/>
        <pc:sldMkLst>
          <pc:docMk/>
          <pc:sldMk cId="2905197098" sldId="272"/>
        </pc:sldMkLst>
        <pc:spChg chg="mod">
          <ac:chgData name="Nguyen Van Thai Thanh" userId="efe48e9e-abaa-4a82-8677-c996e7a91e96" providerId="ADAL" clId="{FB2AF7C0-7726-4E68-973A-42492E03A589}" dt="2021-05-28T12:20:28.215" v="280" actId="20577"/>
          <ac:spMkLst>
            <pc:docMk/>
            <pc:sldMk cId="2905197098" sldId="272"/>
            <ac:spMk id="3" creationId="{139D5992-74CA-4E5E-831D-1F8F99FB57FF}"/>
          </ac:spMkLst>
        </pc:spChg>
      </pc:sldChg>
      <pc:sldChg chg="addSp modSp mod">
        <pc:chgData name="Nguyen Van Thai Thanh" userId="efe48e9e-abaa-4a82-8677-c996e7a91e96" providerId="ADAL" clId="{FB2AF7C0-7726-4E68-973A-42492E03A589}" dt="2021-05-28T12:25:56.566" v="470" actId="14100"/>
        <pc:sldMkLst>
          <pc:docMk/>
          <pc:sldMk cId="1194237622" sldId="273"/>
        </pc:sldMkLst>
        <pc:spChg chg="mod">
          <ac:chgData name="Nguyen Van Thai Thanh" userId="efe48e9e-abaa-4a82-8677-c996e7a91e96" providerId="ADAL" clId="{FB2AF7C0-7726-4E68-973A-42492E03A589}" dt="2021-05-28T12:25:51.008" v="468" actId="14100"/>
          <ac:spMkLst>
            <pc:docMk/>
            <pc:sldMk cId="1194237622" sldId="273"/>
            <ac:spMk id="3" creationId="{139D5992-74CA-4E5E-831D-1F8F99FB57FF}"/>
          </ac:spMkLst>
        </pc:spChg>
        <pc:picChg chg="add mod">
          <ac:chgData name="Nguyen Van Thai Thanh" userId="efe48e9e-abaa-4a82-8677-c996e7a91e96" providerId="ADAL" clId="{FB2AF7C0-7726-4E68-973A-42492E03A589}" dt="2021-05-28T12:25:56.566" v="470" actId="14100"/>
          <ac:picMkLst>
            <pc:docMk/>
            <pc:sldMk cId="1194237622" sldId="273"/>
            <ac:picMk id="1026" creationId="{D5113874-CAF6-4D9F-B24D-9BE20323827B}"/>
          </ac:picMkLst>
        </pc:picChg>
      </pc:sldChg>
      <pc:sldChg chg="modSp mod">
        <pc:chgData name="Nguyen Van Thai Thanh" userId="efe48e9e-abaa-4a82-8677-c996e7a91e96" providerId="ADAL" clId="{FB2AF7C0-7726-4E68-973A-42492E03A589}" dt="2021-05-28T12:26:15.410" v="471" actId="20577"/>
        <pc:sldMkLst>
          <pc:docMk/>
          <pc:sldMk cId="4051232267" sldId="274"/>
        </pc:sldMkLst>
        <pc:spChg chg="mod">
          <ac:chgData name="Nguyen Van Thai Thanh" userId="efe48e9e-abaa-4a82-8677-c996e7a91e96" providerId="ADAL" clId="{FB2AF7C0-7726-4E68-973A-42492E03A589}" dt="2021-05-28T12:26:15.410" v="471" actId="20577"/>
          <ac:spMkLst>
            <pc:docMk/>
            <pc:sldMk cId="4051232267" sldId="274"/>
            <ac:spMk id="3" creationId="{139D5992-74CA-4E5E-831D-1F8F99FB57FF}"/>
          </ac:spMkLst>
        </pc:spChg>
      </pc:sldChg>
      <pc:sldChg chg="modSp mod">
        <pc:chgData name="Nguyen Van Thai Thanh" userId="efe48e9e-abaa-4a82-8677-c996e7a91e96" providerId="ADAL" clId="{FB2AF7C0-7726-4E68-973A-42492E03A589}" dt="2021-05-28T12:28:51.149" v="472" actId="20577"/>
        <pc:sldMkLst>
          <pc:docMk/>
          <pc:sldMk cId="1118826657" sldId="275"/>
        </pc:sldMkLst>
        <pc:spChg chg="mod">
          <ac:chgData name="Nguyen Van Thai Thanh" userId="efe48e9e-abaa-4a82-8677-c996e7a91e96" providerId="ADAL" clId="{FB2AF7C0-7726-4E68-973A-42492E03A589}" dt="2021-05-28T12:28:51.149" v="472" actId="20577"/>
          <ac:spMkLst>
            <pc:docMk/>
            <pc:sldMk cId="1118826657" sldId="275"/>
            <ac:spMk id="3" creationId="{139D5992-74CA-4E5E-831D-1F8F99FB57FF}"/>
          </ac:spMkLst>
        </pc:spChg>
      </pc:sldChg>
      <pc:sldChg chg="modSp mod">
        <pc:chgData name="Nguyen Van Thai Thanh" userId="efe48e9e-abaa-4a82-8677-c996e7a91e96" providerId="ADAL" clId="{FB2AF7C0-7726-4E68-973A-42492E03A589}" dt="2021-05-28T12:30:00.444" v="473" actId="20577"/>
        <pc:sldMkLst>
          <pc:docMk/>
          <pc:sldMk cId="3350847939" sldId="276"/>
        </pc:sldMkLst>
        <pc:spChg chg="mod">
          <ac:chgData name="Nguyen Van Thai Thanh" userId="efe48e9e-abaa-4a82-8677-c996e7a91e96" providerId="ADAL" clId="{FB2AF7C0-7726-4E68-973A-42492E03A589}" dt="2021-05-28T12:30:00.444" v="473" actId="20577"/>
          <ac:spMkLst>
            <pc:docMk/>
            <pc:sldMk cId="3350847939" sldId="276"/>
            <ac:spMk id="3" creationId="{139D5992-74CA-4E5E-831D-1F8F99FB57FF}"/>
          </ac:spMkLst>
        </pc:spChg>
      </pc:sldChg>
      <pc:sldChg chg="modSp mod">
        <pc:chgData name="Nguyen Van Thai Thanh" userId="efe48e9e-abaa-4a82-8677-c996e7a91e96" providerId="ADAL" clId="{FB2AF7C0-7726-4E68-973A-42492E03A589}" dt="2021-05-28T12:30:48.757" v="475" actId="20577"/>
        <pc:sldMkLst>
          <pc:docMk/>
          <pc:sldMk cId="1862969695" sldId="277"/>
        </pc:sldMkLst>
        <pc:spChg chg="mod">
          <ac:chgData name="Nguyen Van Thai Thanh" userId="efe48e9e-abaa-4a82-8677-c996e7a91e96" providerId="ADAL" clId="{FB2AF7C0-7726-4E68-973A-42492E03A589}" dt="2021-05-28T12:30:48.757" v="475" actId="20577"/>
          <ac:spMkLst>
            <pc:docMk/>
            <pc:sldMk cId="1862969695" sldId="277"/>
            <ac:spMk id="3" creationId="{139D5992-74CA-4E5E-831D-1F8F99FB57FF}"/>
          </ac:spMkLst>
        </pc:spChg>
      </pc:sldChg>
      <pc:sldChg chg="modSp mod">
        <pc:chgData name="Nguyen Van Thai Thanh" userId="efe48e9e-abaa-4a82-8677-c996e7a91e96" providerId="ADAL" clId="{FB2AF7C0-7726-4E68-973A-42492E03A589}" dt="2021-05-28T12:30:56.260" v="476" actId="20577"/>
        <pc:sldMkLst>
          <pc:docMk/>
          <pc:sldMk cId="1879726957" sldId="278"/>
        </pc:sldMkLst>
        <pc:spChg chg="mod">
          <ac:chgData name="Nguyen Van Thai Thanh" userId="efe48e9e-abaa-4a82-8677-c996e7a91e96" providerId="ADAL" clId="{FB2AF7C0-7726-4E68-973A-42492E03A589}" dt="2021-05-28T12:30:56.260" v="476" actId="20577"/>
          <ac:spMkLst>
            <pc:docMk/>
            <pc:sldMk cId="1879726957" sldId="278"/>
            <ac:spMk id="3" creationId="{139D5992-74CA-4E5E-831D-1F8F99FB57FF}"/>
          </ac:spMkLst>
        </pc:spChg>
      </pc:sldChg>
      <pc:sldChg chg="modSp mod">
        <pc:chgData name="Nguyen Van Thai Thanh" userId="efe48e9e-abaa-4a82-8677-c996e7a91e96" providerId="ADAL" clId="{FB2AF7C0-7726-4E68-973A-42492E03A589}" dt="2021-05-28T12:31:09.509" v="477" actId="20577"/>
        <pc:sldMkLst>
          <pc:docMk/>
          <pc:sldMk cId="2033333580" sldId="279"/>
        </pc:sldMkLst>
        <pc:spChg chg="mod">
          <ac:chgData name="Nguyen Van Thai Thanh" userId="efe48e9e-abaa-4a82-8677-c996e7a91e96" providerId="ADAL" clId="{FB2AF7C0-7726-4E68-973A-42492E03A589}" dt="2021-05-28T12:31:09.509" v="477" actId="20577"/>
          <ac:spMkLst>
            <pc:docMk/>
            <pc:sldMk cId="2033333580" sldId="279"/>
            <ac:spMk id="3" creationId="{139D5992-74CA-4E5E-831D-1F8F99FB57FF}"/>
          </ac:spMkLst>
        </pc:spChg>
      </pc:sldChg>
      <pc:sldChg chg="modSp mod">
        <pc:chgData name="Nguyen Van Thai Thanh" userId="efe48e9e-abaa-4a82-8677-c996e7a91e96" providerId="ADAL" clId="{FB2AF7C0-7726-4E68-973A-42492E03A589}" dt="2021-05-28T12:31:40.391" v="478" actId="20577"/>
        <pc:sldMkLst>
          <pc:docMk/>
          <pc:sldMk cId="698231161" sldId="280"/>
        </pc:sldMkLst>
        <pc:spChg chg="mod">
          <ac:chgData name="Nguyen Van Thai Thanh" userId="efe48e9e-abaa-4a82-8677-c996e7a91e96" providerId="ADAL" clId="{FB2AF7C0-7726-4E68-973A-42492E03A589}" dt="2021-05-28T12:31:40.391" v="478" actId="20577"/>
          <ac:spMkLst>
            <pc:docMk/>
            <pc:sldMk cId="698231161" sldId="280"/>
            <ac:spMk id="3" creationId="{139D5992-74CA-4E5E-831D-1F8F99FB57FF}"/>
          </ac:spMkLst>
        </pc:spChg>
      </pc:sldChg>
      <pc:sldChg chg="modSp mod">
        <pc:chgData name="Nguyen Van Thai Thanh" userId="efe48e9e-abaa-4a82-8677-c996e7a91e96" providerId="ADAL" clId="{FB2AF7C0-7726-4E68-973A-42492E03A589}" dt="2021-05-28T12:32:46.542" v="479" actId="20577"/>
        <pc:sldMkLst>
          <pc:docMk/>
          <pc:sldMk cId="62064987" sldId="281"/>
        </pc:sldMkLst>
        <pc:spChg chg="mod">
          <ac:chgData name="Nguyen Van Thai Thanh" userId="efe48e9e-abaa-4a82-8677-c996e7a91e96" providerId="ADAL" clId="{FB2AF7C0-7726-4E68-973A-42492E03A589}" dt="2021-05-28T12:32:46.542" v="479" actId="20577"/>
          <ac:spMkLst>
            <pc:docMk/>
            <pc:sldMk cId="62064987" sldId="281"/>
            <ac:spMk id="3" creationId="{139D5992-74CA-4E5E-831D-1F8F99FB57FF}"/>
          </ac:spMkLst>
        </pc:spChg>
      </pc:sldChg>
      <pc:sldChg chg="modSp mod">
        <pc:chgData name="Nguyen Van Thai Thanh" userId="efe48e9e-abaa-4a82-8677-c996e7a91e96" providerId="ADAL" clId="{FB2AF7C0-7726-4E68-973A-42492E03A589}" dt="2021-05-28T12:33:31.801" v="481" actId="20577"/>
        <pc:sldMkLst>
          <pc:docMk/>
          <pc:sldMk cId="1899903437" sldId="282"/>
        </pc:sldMkLst>
        <pc:spChg chg="mod">
          <ac:chgData name="Nguyen Van Thai Thanh" userId="efe48e9e-abaa-4a82-8677-c996e7a91e96" providerId="ADAL" clId="{FB2AF7C0-7726-4E68-973A-42492E03A589}" dt="2021-05-28T12:33:31.801" v="481" actId="20577"/>
          <ac:spMkLst>
            <pc:docMk/>
            <pc:sldMk cId="1899903437" sldId="282"/>
            <ac:spMk id="3" creationId="{139D5992-74CA-4E5E-831D-1F8F99FB57FF}"/>
          </ac:spMkLst>
        </pc:spChg>
      </pc:sldChg>
      <pc:sldChg chg="modSp mod">
        <pc:chgData name="Nguyen Van Thai Thanh" userId="efe48e9e-abaa-4a82-8677-c996e7a91e96" providerId="ADAL" clId="{FB2AF7C0-7726-4E68-973A-42492E03A589}" dt="2021-05-28T12:34:24.171" v="482" actId="20577"/>
        <pc:sldMkLst>
          <pc:docMk/>
          <pc:sldMk cId="1189557307" sldId="283"/>
        </pc:sldMkLst>
        <pc:spChg chg="mod">
          <ac:chgData name="Nguyen Van Thai Thanh" userId="efe48e9e-abaa-4a82-8677-c996e7a91e96" providerId="ADAL" clId="{FB2AF7C0-7726-4E68-973A-42492E03A589}" dt="2021-05-28T12:34:24.171" v="482" actId="20577"/>
          <ac:spMkLst>
            <pc:docMk/>
            <pc:sldMk cId="1189557307" sldId="283"/>
            <ac:spMk id="3" creationId="{139D5992-74CA-4E5E-831D-1F8F99FB57FF}"/>
          </ac:spMkLst>
        </pc:spChg>
      </pc:sldChg>
      <pc:sldChg chg="addSp modSp mod">
        <pc:chgData name="Nguyen Van Thai Thanh" userId="efe48e9e-abaa-4a82-8677-c996e7a91e96" providerId="ADAL" clId="{FB2AF7C0-7726-4E68-973A-42492E03A589}" dt="2021-05-28T12:34:38.473" v="483" actId="20577"/>
        <pc:sldMkLst>
          <pc:docMk/>
          <pc:sldMk cId="1001867676" sldId="284"/>
        </pc:sldMkLst>
        <pc:spChg chg="mod">
          <ac:chgData name="Nguyen Van Thai Thanh" userId="efe48e9e-abaa-4a82-8677-c996e7a91e96" providerId="ADAL" clId="{FB2AF7C0-7726-4E68-973A-42492E03A589}" dt="2021-05-28T12:34:38.473" v="483" actId="20577"/>
          <ac:spMkLst>
            <pc:docMk/>
            <pc:sldMk cId="1001867676" sldId="284"/>
            <ac:spMk id="3" creationId="{139D5992-74CA-4E5E-831D-1F8F99FB57FF}"/>
          </ac:spMkLst>
        </pc:spChg>
        <pc:picChg chg="add mod">
          <ac:chgData name="Nguyen Van Thai Thanh" userId="efe48e9e-abaa-4a82-8677-c996e7a91e96" providerId="ADAL" clId="{FB2AF7C0-7726-4E68-973A-42492E03A589}" dt="2021-05-28T06:10:19.285" v="8" actId="14100"/>
          <ac:picMkLst>
            <pc:docMk/>
            <pc:sldMk cId="1001867676" sldId="284"/>
            <ac:picMk id="4" creationId="{045DAD57-1CD8-4657-BF0E-A3876B829E10}"/>
          </ac:picMkLst>
        </pc:picChg>
      </pc:sldChg>
      <pc:sldChg chg="addSp modSp mod">
        <pc:chgData name="Nguyen Van Thai Thanh" userId="efe48e9e-abaa-4a82-8677-c996e7a91e96" providerId="ADAL" clId="{FB2AF7C0-7726-4E68-973A-42492E03A589}" dt="2021-05-28T12:39:56.257" v="635" actId="20577"/>
        <pc:sldMkLst>
          <pc:docMk/>
          <pc:sldMk cId="3475799412" sldId="285"/>
        </pc:sldMkLst>
        <pc:spChg chg="mod">
          <ac:chgData name="Nguyen Van Thai Thanh" userId="efe48e9e-abaa-4a82-8677-c996e7a91e96" providerId="ADAL" clId="{FB2AF7C0-7726-4E68-973A-42492E03A589}" dt="2021-05-28T12:39:56.257" v="635" actId="20577"/>
          <ac:spMkLst>
            <pc:docMk/>
            <pc:sldMk cId="3475799412" sldId="285"/>
            <ac:spMk id="3" creationId="{139D5992-74CA-4E5E-831D-1F8F99FB57FF}"/>
          </ac:spMkLst>
        </pc:spChg>
        <pc:picChg chg="add mod">
          <ac:chgData name="Nguyen Van Thai Thanh" userId="efe48e9e-abaa-4a82-8677-c996e7a91e96" providerId="ADAL" clId="{FB2AF7C0-7726-4E68-973A-42492E03A589}" dt="2021-05-28T06:11:01.661" v="12" actId="14100"/>
          <ac:picMkLst>
            <pc:docMk/>
            <pc:sldMk cId="3475799412" sldId="285"/>
            <ac:picMk id="4" creationId="{496D8A92-F01D-453A-840F-E2190BBB60A5}"/>
          </ac:picMkLst>
        </pc:picChg>
      </pc:sldChg>
      <pc:sldChg chg="addSp modSp add mod">
        <pc:chgData name="Nguyen Van Thai Thanh" userId="efe48e9e-abaa-4a82-8677-c996e7a91e96" providerId="ADAL" clId="{FB2AF7C0-7726-4E68-973A-42492E03A589}" dt="2021-05-28T12:40:44.434" v="636" actId="20577"/>
        <pc:sldMkLst>
          <pc:docMk/>
          <pc:sldMk cId="1795922026" sldId="286"/>
        </pc:sldMkLst>
        <pc:spChg chg="mod">
          <ac:chgData name="Nguyen Van Thai Thanh" userId="efe48e9e-abaa-4a82-8677-c996e7a91e96" providerId="ADAL" clId="{FB2AF7C0-7726-4E68-973A-42492E03A589}" dt="2021-05-28T12:40:44.434" v="636" actId="20577"/>
          <ac:spMkLst>
            <pc:docMk/>
            <pc:sldMk cId="1795922026" sldId="286"/>
            <ac:spMk id="3" creationId="{139D5992-74CA-4E5E-831D-1F8F99FB57FF}"/>
          </ac:spMkLst>
        </pc:spChg>
        <pc:picChg chg="add mod">
          <ac:chgData name="Nguyen Van Thai Thanh" userId="efe48e9e-abaa-4a82-8677-c996e7a91e96" providerId="ADAL" clId="{FB2AF7C0-7726-4E68-973A-42492E03A589}" dt="2021-05-28T06:11:19.741" v="17" actId="14100"/>
          <ac:picMkLst>
            <pc:docMk/>
            <pc:sldMk cId="1795922026" sldId="286"/>
            <ac:picMk id="4" creationId="{F87260DF-6A85-4369-83EB-45A64EA7D772}"/>
          </ac:picMkLst>
        </pc:picChg>
      </pc:sldChg>
      <pc:sldChg chg="delSp modSp add mod">
        <pc:chgData name="Nguyen Van Thai Thanh" userId="efe48e9e-abaa-4a82-8677-c996e7a91e96" providerId="ADAL" clId="{FB2AF7C0-7726-4E68-973A-42492E03A589}" dt="2021-05-28T06:11:33.648" v="31" actId="20577"/>
        <pc:sldMkLst>
          <pc:docMk/>
          <pc:sldMk cId="3700241888" sldId="287"/>
        </pc:sldMkLst>
        <pc:spChg chg="mod">
          <ac:chgData name="Nguyen Van Thai Thanh" userId="efe48e9e-abaa-4a82-8677-c996e7a91e96" providerId="ADAL" clId="{FB2AF7C0-7726-4E68-973A-42492E03A589}" dt="2021-05-28T06:11:33.648" v="31" actId="20577"/>
          <ac:spMkLst>
            <pc:docMk/>
            <pc:sldMk cId="3700241888" sldId="287"/>
            <ac:spMk id="3" creationId="{139D5992-74CA-4E5E-831D-1F8F99FB57FF}"/>
          </ac:spMkLst>
        </pc:spChg>
        <pc:picChg chg="del">
          <ac:chgData name="Nguyen Van Thai Thanh" userId="efe48e9e-abaa-4a82-8677-c996e7a91e96" providerId="ADAL" clId="{FB2AF7C0-7726-4E68-973A-42492E03A589}" dt="2021-05-28T06:11:27.819" v="19" actId="478"/>
          <ac:picMkLst>
            <pc:docMk/>
            <pc:sldMk cId="3700241888" sldId="287"/>
            <ac:picMk id="4" creationId="{F87260DF-6A85-4369-83EB-45A64EA7D772}"/>
          </ac:picMkLst>
        </pc:picChg>
      </pc:sldChg>
    </pc:docChg>
  </pc:docChgLst>
  <pc:docChgLst>
    <pc:chgData name="Nguyen Van Thai Thanh" userId="efe48e9e-abaa-4a82-8677-c996e7a91e96" providerId="ADAL" clId="{B50589D1-06DE-4066-B765-8DCB94CDD3BB}"/>
    <pc:docChg chg="undo custSel addSld delSld modSld">
      <pc:chgData name="Nguyen Van Thai Thanh" userId="efe48e9e-abaa-4a82-8677-c996e7a91e96" providerId="ADAL" clId="{B50589D1-06DE-4066-B765-8DCB94CDD3BB}" dt="2021-05-27T15:20:38.772" v="615" actId="14100"/>
      <pc:docMkLst>
        <pc:docMk/>
      </pc:docMkLst>
      <pc:sldChg chg="addSp modSp mod modNotesTx">
        <pc:chgData name="Nguyen Van Thai Thanh" userId="efe48e9e-abaa-4a82-8677-c996e7a91e96" providerId="ADAL" clId="{B50589D1-06DE-4066-B765-8DCB94CDD3BB}" dt="2021-05-26T12:52:15.259" v="200" actId="20577"/>
        <pc:sldMkLst>
          <pc:docMk/>
          <pc:sldMk cId="1495374394" sldId="256"/>
        </pc:sldMkLst>
        <pc:spChg chg="mod">
          <ac:chgData name="Nguyen Van Thai Thanh" userId="efe48e9e-abaa-4a82-8677-c996e7a91e96" providerId="ADAL" clId="{B50589D1-06DE-4066-B765-8DCB94CDD3BB}" dt="2021-05-26T12:52:15.259" v="200" actId="20577"/>
          <ac:spMkLst>
            <pc:docMk/>
            <pc:sldMk cId="1495374394" sldId="256"/>
            <ac:spMk id="3" creationId="{139D5992-74CA-4E5E-831D-1F8F99FB57FF}"/>
          </ac:spMkLst>
        </pc:spChg>
        <pc:picChg chg="add mod">
          <ac:chgData name="Nguyen Van Thai Thanh" userId="efe48e9e-abaa-4a82-8677-c996e7a91e96" providerId="ADAL" clId="{B50589D1-06DE-4066-B765-8DCB94CDD3BB}" dt="2021-05-26T12:23:24.330" v="28" actId="14100"/>
          <ac:picMkLst>
            <pc:docMk/>
            <pc:sldMk cId="1495374394" sldId="256"/>
            <ac:picMk id="4" creationId="{637F9923-2A42-4FC8-9919-F485CB51686F}"/>
          </ac:picMkLst>
        </pc:picChg>
      </pc:sldChg>
      <pc:sldChg chg="addSp modSp add mod">
        <pc:chgData name="Nguyen Van Thai Thanh" userId="efe48e9e-abaa-4a82-8677-c996e7a91e96" providerId="ADAL" clId="{B50589D1-06DE-4066-B765-8DCB94CDD3BB}" dt="2021-05-26T12:52:18.297" v="202" actId="20577"/>
        <pc:sldMkLst>
          <pc:docMk/>
          <pc:sldMk cId="3662657859" sldId="257"/>
        </pc:sldMkLst>
        <pc:spChg chg="mod">
          <ac:chgData name="Nguyen Van Thai Thanh" userId="efe48e9e-abaa-4a82-8677-c996e7a91e96" providerId="ADAL" clId="{B50589D1-06DE-4066-B765-8DCB94CDD3BB}" dt="2021-05-26T12:52:18.297" v="202" actId="20577"/>
          <ac:spMkLst>
            <pc:docMk/>
            <pc:sldMk cId="3662657859" sldId="257"/>
            <ac:spMk id="3" creationId="{139D5992-74CA-4E5E-831D-1F8F99FB57FF}"/>
          </ac:spMkLst>
        </pc:spChg>
        <pc:picChg chg="add mod">
          <ac:chgData name="Nguyen Van Thai Thanh" userId="efe48e9e-abaa-4a82-8677-c996e7a91e96" providerId="ADAL" clId="{B50589D1-06DE-4066-B765-8DCB94CDD3BB}" dt="2021-05-26T12:34:24.346" v="48" actId="14100"/>
          <ac:picMkLst>
            <pc:docMk/>
            <pc:sldMk cId="3662657859" sldId="257"/>
            <ac:picMk id="4" creationId="{8C239C7A-F4E3-4DFE-8FD3-C69A1BA232D3}"/>
          </ac:picMkLst>
        </pc:picChg>
      </pc:sldChg>
      <pc:sldChg chg="addSp delSp modSp add mod setBg">
        <pc:chgData name="Nguyen Van Thai Thanh" userId="efe48e9e-abaa-4a82-8677-c996e7a91e96" providerId="ADAL" clId="{B50589D1-06DE-4066-B765-8DCB94CDD3BB}" dt="2021-05-26T12:52:20.889" v="204" actId="20577"/>
        <pc:sldMkLst>
          <pc:docMk/>
          <pc:sldMk cId="3823226026" sldId="258"/>
        </pc:sldMkLst>
        <pc:spChg chg="mod">
          <ac:chgData name="Nguyen Van Thai Thanh" userId="efe48e9e-abaa-4a82-8677-c996e7a91e96" providerId="ADAL" clId="{B50589D1-06DE-4066-B765-8DCB94CDD3BB}" dt="2021-05-26T12:52:20.889" v="204" actId="20577"/>
          <ac:spMkLst>
            <pc:docMk/>
            <pc:sldMk cId="3823226026" sldId="258"/>
            <ac:spMk id="3" creationId="{139D5992-74CA-4E5E-831D-1F8F99FB57FF}"/>
          </ac:spMkLst>
        </pc:spChg>
        <pc:spChg chg="add del">
          <ac:chgData name="Nguyen Van Thai Thanh" userId="efe48e9e-abaa-4a82-8677-c996e7a91e96" providerId="ADAL" clId="{B50589D1-06DE-4066-B765-8DCB94CDD3BB}" dt="2021-05-26T12:39:04.546" v="171" actId="26606"/>
          <ac:spMkLst>
            <pc:docMk/>
            <pc:sldMk cId="3823226026" sldId="258"/>
            <ac:spMk id="11" creationId="{99ED5833-B85B-4103-8A3B-CAB0308E6C15}"/>
          </ac:spMkLst>
        </pc:spChg>
        <pc:picChg chg="add mod ord">
          <ac:chgData name="Nguyen Van Thai Thanh" userId="efe48e9e-abaa-4a82-8677-c996e7a91e96" providerId="ADAL" clId="{B50589D1-06DE-4066-B765-8DCB94CDD3BB}" dt="2021-05-26T12:39:14.187" v="173" actId="1076"/>
          <ac:picMkLst>
            <pc:docMk/>
            <pc:sldMk cId="3823226026" sldId="258"/>
            <ac:picMk id="4" creationId="{643E83B8-41AE-42FB-A1D2-07857104722B}"/>
          </ac:picMkLst>
        </pc:picChg>
        <pc:picChg chg="add del mod">
          <ac:chgData name="Nguyen Van Thai Thanh" userId="efe48e9e-abaa-4a82-8677-c996e7a91e96" providerId="ADAL" clId="{B50589D1-06DE-4066-B765-8DCB94CDD3BB}" dt="2021-05-26T12:40:42.311" v="174" actId="478"/>
          <ac:picMkLst>
            <pc:docMk/>
            <pc:sldMk cId="3823226026" sldId="258"/>
            <ac:picMk id="6" creationId="{03795AF4-29C0-422D-BA86-AAC3DBCB5074}"/>
          </ac:picMkLst>
        </pc:picChg>
        <pc:picChg chg="add mod">
          <ac:chgData name="Nguyen Van Thai Thanh" userId="efe48e9e-abaa-4a82-8677-c996e7a91e96" providerId="ADAL" clId="{B50589D1-06DE-4066-B765-8DCB94CDD3BB}" dt="2021-05-26T12:40:45.724" v="176" actId="1076"/>
          <ac:picMkLst>
            <pc:docMk/>
            <pc:sldMk cId="3823226026" sldId="258"/>
            <ac:picMk id="8" creationId="{D646E1F2-C87F-4449-B076-A3F901027AAB}"/>
          </ac:picMkLst>
        </pc:picChg>
      </pc:sldChg>
      <pc:sldChg chg="addSp modSp new del">
        <pc:chgData name="Nguyen Van Thai Thanh" userId="efe48e9e-abaa-4a82-8677-c996e7a91e96" providerId="ADAL" clId="{B50589D1-06DE-4066-B765-8DCB94CDD3BB}" dt="2021-05-26T12:37:42.980" v="165" actId="47"/>
        <pc:sldMkLst>
          <pc:docMk/>
          <pc:sldMk cId="1444229745" sldId="259"/>
        </pc:sldMkLst>
        <pc:spChg chg="add mod">
          <ac:chgData name="Nguyen Van Thai Thanh" userId="efe48e9e-abaa-4a82-8677-c996e7a91e96" providerId="ADAL" clId="{B50589D1-06DE-4066-B765-8DCB94CDD3BB}" dt="2021-05-26T12:37:38.638" v="164"/>
          <ac:spMkLst>
            <pc:docMk/>
            <pc:sldMk cId="1444229745" sldId="259"/>
            <ac:spMk id="4" creationId="{F2A9119A-1959-4D24-B1CF-9A4487E1032F}"/>
          </ac:spMkLst>
        </pc:spChg>
      </pc:sldChg>
      <pc:sldChg chg="addSp modSp add mod">
        <pc:chgData name="Nguyen Van Thai Thanh" userId="efe48e9e-abaa-4a82-8677-c996e7a91e96" providerId="ADAL" clId="{B50589D1-06DE-4066-B765-8DCB94CDD3BB}" dt="2021-05-26T13:36:29.379" v="333" actId="20577"/>
        <pc:sldMkLst>
          <pc:docMk/>
          <pc:sldMk cId="4162768084" sldId="259"/>
        </pc:sldMkLst>
        <pc:spChg chg="mod">
          <ac:chgData name="Nguyen Van Thai Thanh" userId="efe48e9e-abaa-4a82-8677-c996e7a91e96" providerId="ADAL" clId="{B50589D1-06DE-4066-B765-8DCB94CDD3BB}" dt="2021-05-26T13:36:29.379" v="333" actId="20577"/>
          <ac:spMkLst>
            <pc:docMk/>
            <pc:sldMk cId="4162768084" sldId="259"/>
            <ac:spMk id="3" creationId="{139D5992-74CA-4E5E-831D-1F8F99FB57FF}"/>
          </ac:spMkLst>
        </pc:spChg>
        <pc:picChg chg="add mod">
          <ac:chgData name="Nguyen Van Thai Thanh" userId="efe48e9e-abaa-4a82-8677-c996e7a91e96" providerId="ADAL" clId="{B50589D1-06DE-4066-B765-8DCB94CDD3BB}" dt="2021-05-26T13:07:43.899" v="209" actId="14100"/>
          <ac:picMkLst>
            <pc:docMk/>
            <pc:sldMk cId="4162768084" sldId="259"/>
            <ac:picMk id="4" creationId="{31E6F74D-2DAF-4E33-9521-50FCF8D92E1E}"/>
          </ac:picMkLst>
        </pc:picChg>
      </pc:sldChg>
      <pc:sldChg chg="addSp modSp add mod">
        <pc:chgData name="Nguyen Van Thai Thanh" userId="efe48e9e-abaa-4a82-8677-c996e7a91e96" providerId="ADAL" clId="{B50589D1-06DE-4066-B765-8DCB94CDD3BB}" dt="2021-05-26T13:37:57.238" v="337"/>
        <pc:sldMkLst>
          <pc:docMk/>
          <pc:sldMk cId="2107925139" sldId="260"/>
        </pc:sldMkLst>
        <pc:spChg chg="mod">
          <ac:chgData name="Nguyen Van Thai Thanh" userId="efe48e9e-abaa-4a82-8677-c996e7a91e96" providerId="ADAL" clId="{B50589D1-06DE-4066-B765-8DCB94CDD3BB}" dt="2021-05-26T13:37:57.238" v="337"/>
          <ac:spMkLst>
            <pc:docMk/>
            <pc:sldMk cId="2107925139" sldId="260"/>
            <ac:spMk id="3" creationId="{139D5992-74CA-4E5E-831D-1F8F99FB57FF}"/>
          </ac:spMkLst>
        </pc:spChg>
        <pc:picChg chg="add mod">
          <ac:chgData name="Nguyen Van Thai Thanh" userId="efe48e9e-abaa-4a82-8677-c996e7a91e96" providerId="ADAL" clId="{B50589D1-06DE-4066-B765-8DCB94CDD3BB}" dt="2021-05-26T13:33:18.987" v="242" actId="14100"/>
          <ac:picMkLst>
            <pc:docMk/>
            <pc:sldMk cId="2107925139" sldId="260"/>
            <ac:picMk id="4" creationId="{97D49EDC-DCF0-4665-82F6-8121BF9496FE}"/>
          </ac:picMkLst>
        </pc:picChg>
      </pc:sldChg>
      <pc:sldChg chg="addSp modSp add mod">
        <pc:chgData name="Nguyen Van Thai Thanh" userId="efe48e9e-abaa-4a82-8677-c996e7a91e96" providerId="ADAL" clId="{B50589D1-06DE-4066-B765-8DCB94CDD3BB}" dt="2021-05-26T13:38:43.920" v="347" actId="20577"/>
        <pc:sldMkLst>
          <pc:docMk/>
          <pc:sldMk cId="1728861903" sldId="261"/>
        </pc:sldMkLst>
        <pc:spChg chg="mod">
          <ac:chgData name="Nguyen Van Thai Thanh" userId="efe48e9e-abaa-4a82-8677-c996e7a91e96" providerId="ADAL" clId="{B50589D1-06DE-4066-B765-8DCB94CDD3BB}" dt="2021-05-26T13:38:43.920" v="347" actId="20577"/>
          <ac:spMkLst>
            <pc:docMk/>
            <pc:sldMk cId="1728861903" sldId="261"/>
            <ac:spMk id="3" creationId="{139D5992-74CA-4E5E-831D-1F8F99FB57FF}"/>
          </ac:spMkLst>
        </pc:spChg>
        <pc:picChg chg="add mod">
          <ac:chgData name="Nguyen Van Thai Thanh" userId="efe48e9e-abaa-4a82-8677-c996e7a91e96" providerId="ADAL" clId="{B50589D1-06DE-4066-B765-8DCB94CDD3BB}" dt="2021-05-26T13:38:24.924" v="345" actId="1076"/>
          <ac:picMkLst>
            <pc:docMk/>
            <pc:sldMk cId="1728861903" sldId="261"/>
            <ac:picMk id="4" creationId="{F2135480-11FF-4250-A088-10082ACADCA7}"/>
          </ac:picMkLst>
        </pc:picChg>
      </pc:sldChg>
      <pc:sldChg chg="addSp modSp add mod">
        <pc:chgData name="Nguyen Van Thai Thanh" userId="efe48e9e-abaa-4a82-8677-c996e7a91e96" providerId="ADAL" clId="{B50589D1-06DE-4066-B765-8DCB94CDD3BB}" dt="2021-05-26T14:59:42.066" v="367" actId="20577"/>
        <pc:sldMkLst>
          <pc:docMk/>
          <pc:sldMk cId="1483225556" sldId="262"/>
        </pc:sldMkLst>
        <pc:spChg chg="mod">
          <ac:chgData name="Nguyen Van Thai Thanh" userId="efe48e9e-abaa-4a82-8677-c996e7a91e96" providerId="ADAL" clId="{B50589D1-06DE-4066-B765-8DCB94CDD3BB}" dt="2021-05-26T14:59:42.066" v="367" actId="20577"/>
          <ac:spMkLst>
            <pc:docMk/>
            <pc:sldMk cId="1483225556" sldId="262"/>
            <ac:spMk id="3" creationId="{139D5992-74CA-4E5E-831D-1F8F99FB57FF}"/>
          </ac:spMkLst>
        </pc:spChg>
        <pc:picChg chg="add mod">
          <ac:chgData name="Nguyen Van Thai Thanh" userId="efe48e9e-abaa-4a82-8677-c996e7a91e96" providerId="ADAL" clId="{B50589D1-06DE-4066-B765-8DCB94CDD3BB}" dt="2021-05-26T14:58:24.165" v="352" actId="14100"/>
          <ac:picMkLst>
            <pc:docMk/>
            <pc:sldMk cId="1483225556" sldId="262"/>
            <ac:picMk id="4" creationId="{37C5B7AB-8524-4E59-AE6F-5D603D6FF1F1}"/>
          </ac:picMkLst>
        </pc:picChg>
      </pc:sldChg>
      <pc:sldChg chg="addSp modSp add mod">
        <pc:chgData name="Nguyen Van Thai Thanh" userId="efe48e9e-abaa-4a82-8677-c996e7a91e96" providerId="ADAL" clId="{B50589D1-06DE-4066-B765-8DCB94CDD3BB}" dt="2021-05-26T15:19:41.814" v="389" actId="1076"/>
        <pc:sldMkLst>
          <pc:docMk/>
          <pc:sldMk cId="494583704" sldId="263"/>
        </pc:sldMkLst>
        <pc:spChg chg="mod">
          <ac:chgData name="Nguyen Van Thai Thanh" userId="efe48e9e-abaa-4a82-8677-c996e7a91e96" providerId="ADAL" clId="{B50589D1-06DE-4066-B765-8DCB94CDD3BB}" dt="2021-05-26T15:19:30.445" v="385" actId="20577"/>
          <ac:spMkLst>
            <pc:docMk/>
            <pc:sldMk cId="494583704" sldId="263"/>
            <ac:spMk id="3" creationId="{139D5992-74CA-4E5E-831D-1F8F99FB57FF}"/>
          </ac:spMkLst>
        </pc:spChg>
        <pc:picChg chg="add mod">
          <ac:chgData name="Nguyen Van Thai Thanh" userId="efe48e9e-abaa-4a82-8677-c996e7a91e96" providerId="ADAL" clId="{B50589D1-06DE-4066-B765-8DCB94CDD3BB}" dt="2021-05-26T15:15:44.853" v="371" actId="14100"/>
          <ac:picMkLst>
            <pc:docMk/>
            <pc:sldMk cId="494583704" sldId="263"/>
            <ac:picMk id="4" creationId="{497992A8-A83D-4EC4-AF0F-4A9322911959}"/>
          </ac:picMkLst>
        </pc:picChg>
        <pc:picChg chg="add mod">
          <ac:chgData name="Nguyen Van Thai Thanh" userId="efe48e9e-abaa-4a82-8677-c996e7a91e96" providerId="ADAL" clId="{B50589D1-06DE-4066-B765-8DCB94CDD3BB}" dt="2021-05-26T15:19:41.814" v="389" actId="1076"/>
          <ac:picMkLst>
            <pc:docMk/>
            <pc:sldMk cId="494583704" sldId="263"/>
            <ac:picMk id="6" creationId="{82FC0D43-5348-4ECF-B03F-AC14A0E8F866}"/>
          </ac:picMkLst>
        </pc:picChg>
      </pc:sldChg>
      <pc:sldChg chg="addSp modSp add mod">
        <pc:chgData name="Nguyen Van Thai Thanh" userId="efe48e9e-abaa-4a82-8677-c996e7a91e96" providerId="ADAL" clId="{B50589D1-06DE-4066-B765-8DCB94CDD3BB}" dt="2021-05-27T14:40:28.724" v="405" actId="20577"/>
        <pc:sldMkLst>
          <pc:docMk/>
          <pc:sldMk cId="2608155011" sldId="264"/>
        </pc:sldMkLst>
        <pc:spChg chg="mod">
          <ac:chgData name="Nguyen Van Thai Thanh" userId="efe48e9e-abaa-4a82-8677-c996e7a91e96" providerId="ADAL" clId="{B50589D1-06DE-4066-B765-8DCB94CDD3BB}" dt="2021-05-27T14:40:28.724" v="405" actId="20577"/>
          <ac:spMkLst>
            <pc:docMk/>
            <pc:sldMk cId="2608155011" sldId="264"/>
            <ac:spMk id="3" creationId="{139D5992-74CA-4E5E-831D-1F8F99FB57FF}"/>
          </ac:spMkLst>
        </pc:spChg>
        <pc:picChg chg="add mod">
          <ac:chgData name="Nguyen Van Thai Thanh" userId="efe48e9e-abaa-4a82-8677-c996e7a91e96" providerId="ADAL" clId="{B50589D1-06DE-4066-B765-8DCB94CDD3BB}" dt="2021-05-27T14:40:01.739" v="395" actId="14100"/>
          <ac:picMkLst>
            <pc:docMk/>
            <pc:sldMk cId="2608155011" sldId="264"/>
            <ac:picMk id="4" creationId="{EF8793EA-C088-409B-A902-42A26ECC636C}"/>
          </ac:picMkLst>
        </pc:picChg>
      </pc:sldChg>
      <pc:sldChg chg="addSp delSp modSp add mod">
        <pc:chgData name="Nguyen Van Thai Thanh" userId="efe48e9e-abaa-4a82-8677-c996e7a91e96" providerId="ADAL" clId="{B50589D1-06DE-4066-B765-8DCB94CDD3BB}" dt="2021-05-27T14:43:00.507" v="423" actId="14100"/>
        <pc:sldMkLst>
          <pc:docMk/>
          <pc:sldMk cId="434734511" sldId="265"/>
        </pc:sldMkLst>
        <pc:spChg chg="mod">
          <ac:chgData name="Nguyen Van Thai Thanh" userId="efe48e9e-abaa-4a82-8677-c996e7a91e96" providerId="ADAL" clId="{B50589D1-06DE-4066-B765-8DCB94CDD3BB}" dt="2021-05-27T14:41:33.999" v="412"/>
          <ac:spMkLst>
            <pc:docMk/>
            <pc:sldMk cId="434734511" sldId="265"/>
            <ac:spMk id="3" creationId="{139D5992-74CA-4E5E-831D-1F8F99FB57FF}"/>
          </ac:spMkLst>
        </pc:spChg>
        <pc:spChg chg="add del">
          <ac:chgData name="Nguyen Van Thai Thanh" userId="efe48e9e-abaa-4a82-8677-c996e7a91e96" providerId="ADAL" clId="{B50589D1-06DE-4066-B765-8DCB94CDD3BB}" dt="2021-05-27T14:41:36.557" v="414" actId="22"/>
          <ac:spMkLst>
            <pc:docMk/>
            <pc:sldMk cId="434734511" sldId="265"/>
            <ac:spMk id="4" creationId="{2FBE3A69-7D72-4291-8138-64AAB8B72C10}"/>
          </ac:spMkLst>
        </pc:spChg>
        <pc:spChg chg="add del">
          <ac:chgData name="Nguyen Van Thai Thanh" userId="efe48e9e-abaa-4a82-8677-c996e7a91e96" providerId="ADAL" clId="{B50589D1-06DE-4066-B765-8DCB94CDD3BB}" dt="2021-05-27T14:41:38.973" v="416" actId="22"/>
          <ac:spMkLst>
            <pc:docMk/>
            <pc:sldMk cId="434734511" sldId="265"/>
            <ac:spMk id="6" creationId="{5776C102-5292-4564-83EF-1E4EC66D26E1}"/>
          </ac:spMkLst>
        </pc:spChg>
        <pc:spChg chg="add del">
          <ac:chgData name="Nguyen Van Thai Thanh" userId="efe48e9e-abaa-4a82-8677-c996e7a91e96" providerId="ADAL" clId="{B50589D1-06DE-4066-B765-8DCB94CDD3BB}" dt="2021-05-27T14:41:42.550" v="418" actId="22"/>
          <ac:spMkLst>
            <pc:docMk/>
            <pc:sldMk cId="434734511" sldId="265"/>
            <ac:spMk id="8" creationId="{536685A9-BCB0-4D9B-A1EE-6F2354E8D08E}"/>
          </ac:spMkLst>
        </pc:spChg>
        <pc:picChg chg="add mod">
          <ac:chgData name="Nguyen Van Thai Thanh" userId="efe48e9e-abaa-4a82-8677-c996e7a91e96" providerId="ADAL" clId="{B50589D1-06DE-4066-B765-8DCB94CDD3BB}" dt="2021-05-27T14:43:00.507" v="423" actId="14100"/>
          <ac:picMkLst>
            <pc:docMk/>
            <pc:sldMk cId="434734511" sldId="265"/>
            <ac:picMk id="10" creationId="{CD4FCBDB-6361-4A99-8B48-B8FB0447D864}"/>
          </ac:picMkLst>
        </pc:picChg>
      </pc:sldChg>
      <pc:sldChg chg="addSp modSp add mod">
        <pc:chgData name="Nguyen Van Thai Thanh" userId="efe48e9e-abaa-4a82-8677-c996e7a91e96" providerId="ADAL" clId="{B50589D1-06DE-4066-B765-8DCB94CDD3BB}" dt="2021-05-27T14:41:31.502" v="411"/>
        <pc:sldMkLst>
          <pc:docMk/>
          <pc:sldMk cId="2749564416" sldId="266"/>
        </pc:sldMkLst>
        <pc:spChg chg="mod">
          <ac:chgData name="Nguyen Van Thai Thanh" userId="efe48e9e-abaa-4a82-8677-c996e7a91e96" providerId="ADAL" clId="{B50589D1-06DE-4066-B765-8DCB94CDD3BB}" dt="2021-05-27T14:41:31.502" v="411"/>
          <ac:spMkLst>
            <pc:docMk/>
            <pc:sldMk cId="2749564416" sldId="266"/>
            <ac:spMk id="3" creationId="{139D5992-74CA-4E5E-831D-1F8F99FB57FF}"/>
          </ac:spMkLst>
        </pc:spChg>
        <pc:picChg chg="add mod">
          <ac:chgData name="Nguyen Van Thai Thanh" userId="efe48e9e-abaa-4a82-8677-c996e7a91e96" providerId="ADAL" clId="{B50589D1-06DE-4066-B765-8DCB94CDD3BB}" dt="2021-05-27T14:41:24.267" v="410" actId="14100"/>
          <ac:picMkLst>
            <pc:docMk/>
            <pc:sldMk cId="2749564416" sldId="266"/>
            <ac:picMk id="4" creationId="{951A2123-A465-4018-9A7C-38E2FF7CE923}"/>
          </ac:picMkLst>
        </pc:picChg>
      </pc:sldChg>
      <pc:sldChg chg="addSp modSp add mod">
        <pc:chgData name="Nguyen Van Thai Thanh" userId="efe48e9e-abaa-4a82-8677-c996e7a91e96" providerId="ADAL" clId="{B50589D1-06DE-4066-B765-8DCB94CDD3BB}" dt="2021-05-27T14:47:32.347" v="434" actId="14100"/>
        <pc:sldMkLst>
          <pc:docMk/>
          <pc:sldMk cId="288608019" sldId="267"/>
        </pc:sldMkLst>
        <pc:spChg chg="mod">
          <ac:chgData name="Nguyen Van Thai Thanh" userId="efe48e9e-abaa-4a82-8677-c996e7a91e96" providerId="ADAL" clId="{B50589D1-06DE-4066-B765-8DCB94CDD3BB}" dt="2021-05-27T14:44:20.425" v="425" actId="20577"/>
          <ac:spMkLst>
            <pc:docMk/>
            <pc:sldMk cId="288608019" sldId="267"/>
            <ac:spMk id="3" creationId="{139D5992-74CA-4E5E-831D-1F8F99FB57FF}"/>
          </ac:spMkLst>
        </pc:spChg>
        <pc:picChg chg="add mod">
          <ac:chgData name="Nguyen Van Thai Thanh" userId="efe48e9e-abaa-4a82-8677-c996e7a91e96" providerId="ADAL" clId="{B50589D1-06DE-4066-B765-8DCB94CDD3BB}" dt="2021-05-27T14:47:32.347" v="434" actId="14100"/>
          <ac:picMkLst>
            <pc:docMk/>
            <pc:sldMk cId="288608019" sldId="267"/>
            <ac:picMk id="4" creationId="{6BF9FFBB-E6E9-4F1F-9A76-2EA84193C75A}"/>
          </ac:picMkLst>
        </pc:picChg>
      </pc:sldChg>
      <pc:sldChg chg="addSp modSp add mod">
        <pc:chgData name="Nguyen Van Thai Thanh" userId="efe48e9e-abaa-4a82-8677-c996e7a91e96" providerId="ADAL" clId="{B50589D1-06DE-4066-B765-8DCB94CDD3BB}" dt="2021-05-27T14:48:07.012" v="439" actId="14100"/>
        <pc:sldMkLst>
          <pc:docMk/>
          <pc:sldMk cId="2750153858" sldId="268"/>
        </pc:sldMkLst>
        <pc:picChg chg="add mod">
          <ac:chgData name="Nguyen Van Thai Thanh" userId="efe48e9e-abaa-4a82-8677-c996e7a91e96" providerId="ADAL" clId="{B50589D1-06DE-4066-B765-8DCB94CDD3BB}" dt="2021-05-27T14:48:07.012" v="439" actId="14100"/>
          <ac:picMkLst>
            <pc:docMk/>
            <pc:sldMk cId="2750153858" sldId="268"/>
            <ac:picMk id="4" creationId="{AEBD5EE2-52D3-4EE3-A32F-6FF7AF662701}"/>
          </ac:picMkLst>
        </pc:picChg>
      </pc:sldChg>
      <pc:sldChg chg="addSp modSp add mod">
        <pc:chgData name="Nguyen Van Thai Thanh" userId="efe48e9e-abaa-4a82-8677-c996e7a91e96" providerId="ADAL" clId="{B50589D1-06DE-4066-B765-8DCB94CDD3BB}" dt="2021-05-27T14:51:04.676" v="455" actId="14100"/>
        <pc:sldMkLst>
          <pc:docMk/>
          <pc:sldMk cId="2995263872" sldId="269"/>
        </pc:sldMkLst>
        <pc:spChg chg="mod">
          <ac:chgData name="Nguyen Van Thai Thanh" userId="efe48e9e-abaa-4a82-8677-c996e7a91e96" providerId="ADAL" clId="{B50589D1-06DE-4066-B765-8DCB94CDD3BB}" dt="2021-05-27T14:49:50.368" v="449" actId="20577"/>
          <ac:spMkLst>
            <pc:docMk/>
            <pc:sldMk cId="2995263872" sldId="269"/>
            <ac:spMk id="3" creationId="{139D5992-74CA-4E5E-831D-1F8F99FB57FF}"/>
          </ac:spMkLst>
        </pc:spChg>
        <pc:picChg chg="add mod">
          <ac:chgData name="Nguyen Van Thai Thanh" userId="efe48e9e-abaa-4a82-8677-c996e7a91e96" providerId="ADAL" clId="{B50589D1-06DE-4066-B765-8DCB94CDD3BB}" dt="2021-05-27T14:51:04.676" v="455" actId="14100"/>
          <ac:picMkLst>
            <pc:docMk/>
            <pc:sldMk cId="2995263872" sldId="269"/>
            <ac:picMk id="4" creationId="{FD705720-EC48-48B2-92E8-2608BCCEC432}"/>
          </ac:picMkLst>
        </pc:picChg>
      </pc:sldChg>
      <pc:sldChg chg="addSp delSp modSp add mod">
        <pc:chgData name="Nguyen Van Thai Thanh" userId="efe48e9e-abaa-4a82-8677-c996e7a91e96" providerId="ADAL" clId="{B50589D1-06DE-4066-B765-8DCB94CDD3BB}" dt="2021-05-27T14:52:40.884" v="472" actId="14100"/>
        <pc:sldMkLst>
          <pc:docMk/>
          <pc:sldMk cId="2860327973" sldId="270"/>
        </pc:sldMkLst>
        <pc:picChg chg="add mod">
          <ac:chgData name="Nguyen Van Thai Thanh" userId="efe48e9e-abaa-4a82-8677-c996e7a91e96" providerId="ADAL" clId="{B50589D1-06DE-4066-B765-8DCB94CDD3BB}" dt="2021-05-27T14:51:26.051" v="459" actId="14100"/>
          <ac:picMkLst>
            <pc:docMk/>
            <pc:sldMk cId="2860327973" sldId="270"/>
            <ac:picMk id="4" creationId="{7BD9E896-C1C5-4895-9E0E-D21F70EEBEBE}"/>
          </ac:picMkLst>
        </pc:picChg>
        <pc:picChg chg="add del mod">
          <ac:chgData name="Nguyen Van Thai Thanh" userId="efe48e9e-abaa-4a82-8677-c996e7a91e96" providerId="ADAL" clId="{B50589D1-06DE-4066-B765-8DCB94CDD3BB}" dt="2021-05-27T14:51:57.354" v="468" actId="478"/>
          <ac:picMkLst>
            <pc:docMk/>
            <pc:sldMk cId="2860327973" sldId="270"/>
            <ac:picMk id="6" creationId="{90D3D05D-ACEE-4157-8646-A40F2F2CA0B5}"/>
          </ac:picMkLst>
        </pc:picChg>
        <pc:picChg chg="add mod">
          <ac:chgData name="Nguyen Van Thai Thanh" userId="efe48e9e-abaa-4a82-8677-c996e7a91e96" providerId="ADAL" clId="{B50589D1-06DE-4066-B765-8DCB94CDD3BB}" dt="2021-05-27T14:52:40.884" v="472" actId="14100"/>
          <ac:picMkLst>
            <pc:docMk/>
            <pc:sldMk cId="2860327973" sldId="270"/>
            <ac:picMk id="8" creationId="{85ECE579-BB86-4D3F-B28A-0FF8F0F4108A}"/>
          </ac:picMkLst>
        </pc:picChg>
      </pc:sldChg>
      <pc:sldChg chg="addSp modSp add mod">
        <pc:chgData name="Nguyen Van Thai Thanh" userId="efe48e9e-abaa-4a82-8677-c996e7a91e96" providerId="ADAL" clId="{B50589D1-06DE-4066-B765-8DCB94CDD3BB}" dt="2021-05-27T14:53:12.651" v="477" actId="14100"/>
        <pc:sldMkLst>
          <pc:docMk/>
          <pc:sldMk cId="1079739622" sldId="271"/>
        </pc:sldMkLst>
        <pc:picChg chg="add mod">
          <ac:chgData name="Nguyen Van Thai Thanh" userId="efe48e9e-abaa-4a82-8677-c996e7a91e96" providerId="ADAL" clId="{B50589D1-06DE-4066-B765-8DCB94CDD3BB}" dt="2021-05-27T14:53:12.651" v="477" actId="14100"/>
          <ac:picMkLst>
            <pc:docMk/>
            <pc:sldMk cId="1079739622" sldId="271"/>
            <ac:picMk id="4" creationId="{862036FE-2C8D-4CFE-B09B-73F5FBE85CC4}"/>
          </ac:picMkLst>
        </pc:picChg>
      </pc:sldChg>
      <pc:sldChg chg="addSp modSp add mod">
        <pc:chgData name="Nguyen Van Thai Thanh" userId="efe48e9e-abaa-4a82-8677-c996e7a91e96" providerId="ADAL" clId="{B50589D1-06DE-4066-B765-8DCB94CDD3BB}" dt="2021-05-27T14:57:02.605" v="487" actId="1076"/>
        <pc:sldMkLst>
          <pc:docMk/>
          <pc:sldMk cId="2905197098" sldId="272"/>
        </pc:sldMkLst>
        <pc:spChg chg="mod">
          <ac:chgData name="Nguyen Van Thai Thanh" userId="efe48e9e-abaa-4a82-8677-c996e7a91e96" providerId="ADAL" clId="{B50589D1-06DE-4066-B765-8DCB94CDD3BB}" dt="2021-05-27T14:53:43.297" v="479" actId="20577"/>
          <ac:spMkLst>
            <pc:docMk/>
            <pc:sldMk cId="2905197098" sldId="272"/>
            <ac:spMk id="3" creationId="{139D5992-74CA-4E5E-831D-1F8F99FB57FF}"/>
          </ac:spMkLst>
        </pc:spChg>
        <pc:picChg chg="add mod modCrop">
          <ac:chgData name="Nguyen Van Thai Thanh" userId="efe48e9e-abaa-4a82-8677-c996e7a91e96" providerId="ADAL" clId="{B50589D1-06DE-4066-B765-8DCB94CDD3BB}" dt="2021-05-27T14:57:02.605" v="487" actId="1076"/>
          <ac:picMkLst>
            <pc:docMk/>
            <pc:sldMk cId="2905197098" sldId="272"/>
            <ac:picMk id="4" creationId="{D4409D4C-3810-4BD2-9475-446E3B2B0F1F}"/>
          </ac:picMkLst>
        </pc:picChg>
      </pc:sldChg>
      <pc:sldChg chg="addSp modSp add mod">
        <pc:chgData name="Nguyen Van Thai Thanh" userId="efe48e9e-abaa-4a82-8677-c996e7a91e96" providerId="ADAL" clId="{B50589D1-06DE-4066-B765-8DCB94CDD3BB}" dt="2021-05-27T14:58:01.285" v="492" actId="14100"/>
        <pc:sldMkLst>
          <pc:docMk/>
          <pc:sldMk cId="1194237622" sldId="273"/>
        </pc:sldMkLst>
        <pc:picChg chg="add mod">
          <ac:chgData name="Nguyen Van Thai Thanh" userId="efe48e9e-abaa-4a82-8677-c996e7a91e96" providerId="ADAL" clId="{B50589D1-06DE-4066-B765-8DCB94CDD3BB}" dt="2021-05-27T14:57:34.835" v="489" actId="1076"/>
          <ac:picMkLst>
            <pc:docMk/>
            <pc:sldMk cId="1194237622" sldId="273"/>
            <ac:picMk id="4" creationId="{B9137234-0D1C-4514-8172-B89705F9A6E4}"/>
          </ac:picMkLst>
        </pc:picChg>
        <pc:picChg chg="add mod">
          <ac:chgData name="Nguyen Van Thai Thanh" userId="efe48e9e-abaa-4a82-8677-c996e7a91e96" providerId="ADAL" clId="{B50589D1-06DE-4066-B765-8DCB94CDD3BB}" dt="2021-05-27T14:58:01.285" v="492" actId="14100"/>
          <ac:picMkLst>
            <pc:docMk/>
            <pc:sldMk cId="1194237622" sldId="273"/>
            <ac:picMk id="6" creationId="{A9C14A57-DD9B-449C-9C25-AEA8D027970D}"/>
          </ac:picMkLst>
        </pc:picChg>
      </pc:sldChg>
      <pc:sldChg chg="addSp modSp add mod">
        <pc:chgData name="Nguyen Van Thai Thanh" userId="efe48e9e-abaa-4a82-8677-c996e7a91e96" providerId="ADAL" clId="{B50589D1-06DE-4066-B765-8DCB94CDD3BB}" dt="2021-05-27T14:58:32.764" v="496" actId="14100"/>
        <pc:sldMkLst>
          <pc:docMk/>
          <pc:sldMk cId="4051232267" sldId="274"/>
        </pc:sldMkLst>
        <pc:picChg chg="add mod">
          <ac:chgData name="Nguyen Van Thai Thanh" userId="efe48e9e-abaa-4a82-8677-c996e7a91e96" providerId="ADAL" clId="{B50589D1-06DE-4066-B765-8DCB94CDD3BB}" dt="2021-05-27T14:58:32.764" v="496" actId="14100"/>
          <ac:picMkLst>
            <pc:docMk/>
            <pc:sldMk cId="4051232267" sldId="274"/>
            <ac:picMk id="4" creationId="{4E53F85F-0B4B-4832-BD49-E2F7C5A088F6}"/>
          </ac:picMkLst>
        </pc:picChg>
      </pc:sldChg>
      <pc:sldChg chg="addSp modSp add mod">
        <pc:chgData name="Nguyen Van Thai Thanh" userId="efe48e9e-abaa-4a82-8677-c996e7a91e96" providerId="ADAL" clId="{B50589D1-06DE-4066-B765-8DCB94CDD3BB}" dt="2021-05-27T15:09:31.676" v="509" actId="14100"/>
        <pc:sldMkLst>
          <pc:docMk/>
          <pc:sldMk cId="1118826657" sldId="275"/>
        </pc:sldMkLst>
        <pc:spChg chg="mod">
          <ac:chgData name="Nguyen Van Thai Thanh" userId="efe48e9e-abaa-4a82-8677-c996e7a91e96" providerId="ADAL" clId="{B50589D1-06DE-4066-B765-8DCB94CDD3BB}" dt="2021-05-27T15:07:19.100" v="504" actId="20577"/>
          <ac:spMkLst>
            <pc:docMk/>
            <pc:sldMk cId="1118826657" sldId="275"/>
            <ac:spMk id="3" creationId="{139D5992-74CA-4E5E-831D-1F8F99FB57FF}"/>
          </ac:spMkLst>
        </pc:spChg>
        <pc:picChg chg="add mod">
          <ac:chgData name="Nguyen Van Thai Thanh" userId="efe48e9e-abaa-4a82-8677-c996e7a91e96" providerId="ADAL" clId="{B50589D1-06DE-4066-B765-8DCB94CDD3BB}" dt="2021-05-27T15:09:31.676" v="509" actId="14100"/>
          <ac:picMkLst>
            <pc:docMk/>
            <pc:sldMk cId="1118826657" sldId="275"/>
            <ac:picMk id="4" creationId="{E85B6835-A725-47B3-8565-5B2B1265CC8A}"/>
          </ac:picMkLst>
        </pc:picChg>
      </pc:sldChg>
      <pc:sldChg chg="addSp modSp add mod">
        <pc:chgData name="Nguyen Van Thai Thanh" userId="efe48e9e-abaa-4a82-8677-c996e7a91e96" providerId="ADAL" clId="{B50589D1-06DE-4066-B765-8DCB94CDD3BB}" dt="2021-05-27T15:10:20.748" v="515" actId="14100"/>
        <pc:sldMkLst>
          <pc:docMk/>
          <pc:sldMk cId="3350847939" sldId="276"/>
        </pc:sldMkLst>
        <pc:picChg chg="add mod">
          <ac:chgData name="Nguyen Van Thai Thanh" userId="efe48e9e-abaa-4a82-8677-c996e7a91e96" providerId="ADAL" clId="{B50589D1-06DE-4066-B765-8DCB94CDD3BB}" dt="2021-05-27T15:10:20.748" v="515" actId="14100"/>
          <ac:picMkLst>
            <pc:docMk/>
            <pc:sldMk cId="3350847939" sldId="276"/>
            <ac:picMk id="4" creationId="{D374AEEA-D67B-4485-AE11-4BE0DF165485}"/>
          </ac:picMkLst>
        </pc:picChg>
      </pc:sldChg>
      <pc:sldChg chg="addSp modSp add mod">
        <pc:chgData name="Nguyen Van Thai Thanh" userId="efe48e9e-abaa-4a82-8677-c996e7a91e96" providerId="ADAL" clId="{B50589D1-06DE-4066-B765-8DCB94CDD3BB}" dt="2021-05-27T15:10:43.939" v="519" actId="14100"/>
        <pc:sldMkLst>
          <pc:docMk/>
          <pc:sldMk cId="1862969695" sldId="277"/>
        </pc:sldMkLst>
        <pc:picChg chg="add mod">
          <ac:chgData name="Nguyen Van Thai Thanh" userId="efe48e9e-abaa-4a82-8677-c996e7a91e96" providerId="ADAL" clId="{B50589D1-06DE-4066-B765-8DCB94CDD3BB}" dt="2021-05-27T15:10:43.939" v="519" actId="14100"/>
          <ac:picMkLst>
            <pc:docMk/>
            <pc:sldMk cId="1862969695" sldId="277"/>
            <ac:picMk id="4" creationId="{5FE6D4A6-F7F5-414A-8430-375619FBE9B2}"/>
          </ac:picMkLst>
        </pc:picChg>
      </pc:sldChg>
      <pc:sldChg chg="addSp delSp modSp add mod">
        <pc:chgData name="Nguyen Van Thai Thanh" userId="efe48e9e-abaa-4a82-8677-c996e7a91e96" providerId="ADAL" clId="{B50589D1-06DE-4066-B765-8DCB94CDD3BB}" dt="2021-05-27T15:11:22.595" v="528" actId="14100"/>
        <pc:sldMkLst>
          <pc:docMk/>
          <pc:sldMk cId="1879726957" sldId="278"/>
        </pc:sldMkLst>
        <pc:picChg chg="del">
          <ac:chgData name="Nguyen Van Thai Thanh" userId="efe48e9e-abaa-4a82-8677-c996e7a91e96" providerId="ADAL" clId="{B50589D1-06DE-4066-B765-8DCB94CDD3BB}" dt="2021-05-27T15:10:51.741" v="521" actId="478"/>
          <ac:picMkLst>
            <pc:docMk/>
            <pc:sldMk cId="1879726957" sldId="278"/>
            <ac:picMk id="4" creationId="{5FE6D4A6-F7F5-414A-8430-375619FBE9B2}"/>
          </ac:picMkLst>
        </pc:picChg>
        <pc:picChg chg="add mod">
          <ac:chgData name="Nguyen Van Thai Thanh" userId="efe48e9e-abaa-4a82-8677-c996e7a91e96" providerId="ADAL" clId="{B50589D1-06DE-4066-B765-8DCB94CDD3BB}" dt="2021-05-27T15:11:22.595" v="528" actId="14100"/>
          <ac:picMkLst>
            <pc:docMk/>
            <pc:sldMk cId="1879726957" sldId="278"/>
            <ac:picMk id="5" creationId="{F4BA5978-03BA-42D2-A6DF-A081F962379A}"/>
          </ac:picMkLst>
        </pc:picChg>
      </pc:sldChg>
      <pc:sldChg chg="addSp modSp add mod">
        <pc:chgData name="Nguyen Van Thai Thanh" userId="efe48e9e-abaa-4a82-8677-c996e7a91e96" providerId="ADAL" clId="{B50589D1-06DE-4066-B765-8DCB94CDD3BB}" dt="2021-05-27T15:16:08.806" v="565" actId="6549"/>
        <pc:sldMkLst>
          <pc:docMk/>
          <pc:sldMk cId="2033333580" sldId="279"/>
        </pc:sldMkLst>
        <pc:spChg chg="mod">
          <ac:chgData name="Nguyen Van Thai Thanh" userId="efe48e9e-abaa-4a82-8677-c996e7a91e96" providerId="ADAL" clId="{B50589D1-06DE-4066-B765-8DCB94CDD3BB}" dt="2021-05-27T15:16:08.806" v="565" actId="6549"/>
          <ac:spMkLst>
            <pc:docMk/>
            <pc:sldMk cId="2033333580" sldId="279"/>
            <ac:spMk id="3" creationId="{139D5992-74CA-4E5E-831D-1F8F99FB57FF}"/>
          </ac:spMkLst>
        </pc:spChg>
        <pc:picChg chg="add mod">
          <ac:chgData name="Nguyen Van Thai Thanh" userId="efe48e9e-abaa-4a82-8677-c996e7a91e96" providerId="ADAL" clId="{B50589D1-06DE-4066-B765-8DCB94CDD3BB}" dt="2021-05-27T15:15:57.158" v="562" actId="14100"/>
          <ac:picMkLst>
            <pc:docMk/>
            <pc:sldMk cId="2033333580" sldId="279"/>
            <ac:picMk id="4" creationId="{A225A722-BA3B-4574-891F-ED0037C9884B}"/>
          </ac:picMkLst>
        </pc:picChg>
      </pc:sldChg>
      <pc:sldChg chg="addSp modSp add mod">
        <pc:chgData name="Nguyen Van Thai Thanh" userId="efe48e9e-abaa-4a82-8677-c996e7a91e96" providerId="ADAL" clId="{B50589D1-06DE-4066-B765-8DCB94CDD3BB}" dt="2021-05-27T15:15:33.116" v="558" actId="20577"/>
        <pc:sldMkLst>
          <pc:docMk/>
          <pc:sldMk cId="698231161" sldId="280"/>
        </pc:sldMkLst>
        <pc:spChg chg="mod">
          <ac:chgData name="Nguyen Van Thai Thanh" userId="efe48e9e-abaa-4a82-8677-c996e7a91e96" providerId="ADAL" clId="{B50589D1-06DE-4066-B765-8DCB94CDD3BB}" dt="2021-05-27T15:15:33.116" v="558" actId="20577"/>
          <ac:spMkLst>
            <pc:docMk/>
            <pc:sldMk cId="698231161" sldId="280"/>
            <ac:spMk id="3" creationId="{139D5992-74CA-4E5E-831D-1F8F99FB57FF}"/>
          </ac:spMkLst>
        </pc:spChg>
        <pc:picChg chg="add mod">
          <ac:chgData name="Nguyen Van Thai Thanh" userId="efe48e9e-abaa-4a82-8677-c996e7a91e96" providerId="ADAL" clId="{B50589D1-06DE-4066-B765-8DCB94CDD3BB}" dt="2021-05-27T15:15:18.582" v="532" actId="14100"/>
          <ac:picMkLst>
            <pc:docMk/>
            <pc:sldMk cId="698231161" sldId="280"/>
            <ac:picMk id="4" creationId="{0C26C253-F73C-4923-94F8-9564CA70DDA9}"/>
          </ac:picMkLst>
        </pc:picChg>
      </pc:sldChg>
      <pc:sldChg chg="addSp modSp add mod">
        <pc:chgData name="Nguyen Van Thai Thanh" userId="efe48e9e-abaa-4a82-8677-c996e7a91e96" providerId="ADAL" clId="{B50589D1-06DE-4066-B765-8DCB94CDD3BB}" dt="2021-05-27T15:18:14.797" v="603" actId="14100"/>
        <pc:sldMkLst>
          <pc:docMk/>
          <pc:sldMk cId="62064987" sldId="281"/>
        </pc:sldMkLst>
        <pc:spChg chg="mod">
          <ac:chgData name="Nguyen Van Thai Thanh" userId="efe48e9e-abaa-4a82-8677-c996e7a91e96" providerId="ADAL" clId="{B50589D1-06DE-4066-B765-8DCB94CDD3BB}" dt="2021-05-27T15:16:56.964" v="585" actId="20577"/>
          <ac:spMkLst>
            <pc:docMk/>
            <pc:sldMk cId="62064987" sldId="281"/>
            <ac:spMk id="3" creationId="{139D5992-74CA-4E5E-831D-1F8F99FB57FF}"/>
          </ac:spMkLst>
        </pc:spChg>
        <pc:picChg chg="add mod">
          <ac:chgData name="Nguyen Van Thai Thanh" userId="efe48e9e-abaa-4a82-8677-c996e7a91e96" providerId="ADAL" clId="{B50589D1-06DE-4066-B765-8DCB94CDD3BB}" dt="2021-05-27T15:18:14.797" v="603" actId="14100"/>
          <ac:picMkLst>
            <pc:docMk/>
            <pc:sldMk cId="62064987" sldId="281"/>
            <ac:picMk id="4" creationId="{9B75C0DD-EF97-4BC4-856D-B156C7660161}"/>
          </ac:picMkLst>
        </pc:picChg>
      </pc:sldChg>
      <pc:sldChg chg="addSp modSp add mod">
        <pc:chgData name="Nguyen Van Thai Thanh" userId="efe48e9e-abaa-4a82-8677-c996e7a91e96" providerId="ADAL" clId="{B50589D1-06DE-4066-B765-8DCB94CDD3BB}" dt="2021-05-27T15:18:50.252" v="607" actId="14100"/>
        <pc:sldMkLst>
          <pc:docMk/>
          <pc:sldMk cId="1899903437" sldId="282"/>
        </pc:sldMkLst>
        <pc:spChg chg="mod">
          <ac:chgData name="Nguyen Van Thai Thanh" userId="efe48e9e-abaa-4a82-8677-c996e7a91e96" providerId="ADAL" clId="{B50589D1-06DE-4066-B765-8DCB94CDD3BB}" dt="2021-05-27T15:17:02.979" v="599" actId="20577"/>
          <ac:spMkLst>
            <pc:docMk/>
            <pc:sldMk cId="1899903437" sldId="282"/>
            <ac:spMk id="3" creationId="{139D5992-74CA-4E5E-831D-1F8F99FB57FF}"/>
          </ac:spMkLst>
        </pc:spChg>
        <pc:picChg chg="add mod">
          <ac:chgData name="Nguyen Van Thai Thanh" userId="efe48e9e-abaa-4a82-8677-c996e7a91e96" providerId="ADAL" clId="{B50589D1-06DE-4066-B765-8DCB94CDD3BB}" dt="2021-05-27T15:18:50.252" v="607" actId="14100"/>
          <ac:picMkLst>
            <pc:docMk/>
            <pc:sldMk cId="1899903437" sldId="282"/>
            <ac:picMk id="4" creationId="{F4CBE350-88FE-474E-AE67-D650A4A0DC13}"/>
          </ac:picMkLst>
        </pc:picChg>
      </pc:sldChg>
      <pc:sldChg chg="addSp modSp add mod">
        <pc:chgData name="Nguyen Van Thai Thanh" userId="efe48e9e-abaa-4a82-8677-c996e7a91e96" providerId="ADAL" clId="{B50589D1-06DE-4066-B765-8DCB94CDD3BB}" dt="2021-05-27T15:20:38.772" v="615" actId="14100"/>
        <pc:sldMkLst>
          <pc:docMk/>
          <pc:sldMk cId="1189557307" sldId="283"/>
        </pc:sldMkLst>
        <pc:spChg chg="mod">
          <ac:chgData name="Nguyen Van Thai Thanh" userId="efe48e9e-abaa-4a82-8677-c996e7a91e96" providerId="ADAL" clId="{B50589D1-06DE-4066-B765-8DCB94CDD3BB}" dt="2021-05-27T15:19:05.558" v="608"/>
          <ac:spMkLst>
            <pc:docMk/>
            <pc:sldMk cId="1189557307" sldId="283"/>
            <ac:spMk id="3" creationId="{139D5992-74CA-4E5E-831D-1F8F99FB57FF}"/>
          </ac:spMkLst>
        </pc:spChg>
        <pc:picChg chg="add mod">
          <ac:chgData name="Nguyen Van Thai Thanh" userId="efe48e9e-abaa-4a82-8677-c996e7a91e96" providerId="ADAL" clId="{B50589D1-06DE-4066-B765-8DCB94CDD3BB}" dt="2021-05-27T15:20:38.772" v="615" actId="14100"/>
          <ac:picMkLst>
            <pc:docMk/>
            <pc:sldMk cId="1189557307" sldId="283"/>
            <ac:picMk id="4" creationId="{058FC743-F756-48BC-861B-B0E45EBF3A4F}"/>
          </ac:picMkLst>
        </pc:picChg>
      </pc:sldChg>
      <pc:sldChg chg="add">
        <pc:chgData name="Nguyen Van Thai Thanh" userId="efe48e9e-abaa-4a82-8677-c996e7a91e96" providerId="ADAL" clId="{B50589D1-06DE-4066-B765-8DCB94CDD3BB}" dt="2021-05-27T15:19:08.710" v="609"/>
        <pc:sldMkLst>
          <pc:docMk/>
          <pc:sldMk cId="1001867676" sldId="284"/>
        </pc:sldMkLst>
      </pc:sldChg>
      <pc:sldChg chg="add">
        <pc:chgData name="Nguyen Van Thai Thanh" userId="efe48e9e-abaa-4a82-8677-c996e7a91e96" providerId="ADAL" clId="{B50589D1-06DE-4066-B765-8DCB94CDD3BB}" dt="2021-05-27T15:19:09.099" v="610"/>
        <pc:sldMkLst>
          <pc:docMk/>
          <pc:sldMk cId="3475799412" sldId="285"/>
        </pc:sldMkLst>
      </pc:sldChg>
    </pc:docChg>
  </pc:docChgLst>
  <pc:docChgLst>
    <pc:chgData name="Nguyen Van Thai Thanh" userId="efe48e9e-abaa-4a82-8677-c996e7a91e96" providerId="ADAL" clId="{0B18EC7C-C5D7-4A6C-85F9-A2CA504A71E3}"/>
    <pc:docChg chg="undo custSel addSld modSld sldOrd">
      <pc:chgData name="Nguyen Van Thai Thanh" userId="efe48e9e-abaa-4a82-8677-c996e7a91e96" providerId="ADAL" clId="{0B18EC7C-C5D7-4A6C-85F9-A2CA504A71E3}" dt="2021-10-11T10:17:58.934" v="497"/>
      <pc:docMkLst>
        <pc:docMk/>
      </pc:docMkLst>
      <pc:sldChg chg="modSp mod setBg">
        <pc:chgData name="Nguyen Van Thai Thanh" userId="efe48e9e-abaa-4a82-8677-c996e7a91e96" providerId="ADAL" clId="{0B18EC7C-C5D7-4A6C-85F9-A2CA504A71E3}" dt="2021-10-11T08:49:04.479" v="15" actId="255"/>
        <pc:sldMkLst>
          <pc:docMk/>
          <pc:sldMk cId="3700241888" sldId="287"/>
        </pc:sldMkLst>
        <pc:spChg chg="mod">
          <ac:chgData name="Nguyen Van Thai Thanh" userId="efe48e9e-abaa-4a82-8677-c996e7a91e96" providerId="ADAL" clId="{0B18EC7C-C5D7-4A6C-85F9-A2CA504A71E3}" dt="2021-10-11T08:49:04.479" v="15" actId="255"/>
          <ac:spMkLst>
            <pc:docMk/>
            <pc:sldMk cId="3700241888" sldId="287"/>
            <ac:spMk id="3" creationId="{139D5992-74CA-4E5E-831D-1F8F99FB57FF}"/>
          </ac:spMkLst>
        </pc:spChg>
      </pc:sldChg>
      <pc:sldChg chg="addSp delSp modSp add mod modNotesTx">
        <pc:chgData name="Nguyen Van Thai Thanh" userId="efe48e9e-abaa-4a82-8677-c996e7a91e96" providerId="ADAL" clId="{0B18EC7C-C5D7-4A6C-85F9-A2CA504A71E3}" dt="2021-10-11T08:51:42.326" v="31" actId="20577"/>
        <pc:sldMkLst>
          <pc:docMk/>
          <pc:sldMk cId="3153950090" sldId="288"/>
        </pc:sldMkLst>
        <pc:spChg chg="del">
          <ac:chgData name="Nguyen Van Thai Thanh" userId="efe48e9e-abaa-4a82-8677-c996e7a91e96" providerId="ADAL" clId="{0B18EC7C-C5D7-4A6C-85F9-A2CA504A71E3}" dt="2021-10-11T08:48:21.913" v="1" actId="478"/>
          <ac:spMkLst>
            <pc:docMk/>
            <pc:sldMk cId="3153950090" sldId="288"/>
            <ac:spMk id="3" creationId="{139D5992-74CA-4E5E-831D-1F8F99FB57FF}"/>
          </ac:spMkLst>
        </pc:spChg>
        <pc:spChg chg="add del mod">
          <ac:chgData name="Nguyen Van Thai Thanh" userId="efe48e9e-abaa-4a82-8677-c996e7a91e96" providerId="ADAL" clId="{0B18EC7C-C5D7-4A6C-85F9-A2CA504A71E3}" dt="2021-10-11T08:48:24.021" v="2" actId="478"/>
          <ac:spMkLst>
            <pc:docMk/>
            <pc:sldMk cId="3153950090" sldId="288"/>
            <ac:spMk id="4" creationId="{F206D63F-DCE7-4288-9951-024893C4DF3C}"/>
          </ac:spMkLst>
        </pc:spChg>
        <pc:spChg chg="add del">
          <ac:chgData name="Nguyen Van Thai Thanh" userId="efe48e9e-abaa-4a82-8677-c996e7a91e96" providerId="ADAL" clId="{0B18EC7C-C5D7-4A6C-85F9-A2CA504A71E3}" dt="2021-10-11T08:50:32.238" v="23" actId="22"/>
          <ac:spMkLst>
            <pc:docMk/>
            <pc:sldMk cId="3153950090" sldId="288"/>
            <ac:spMk id="6" creationId="{1F1116BF-4A22-45E7-8448-928C66DA5FF0}"/>
          </ac:spMkLst>
        </pc:spChg>
        <pc:picChg chg="add mod">
          <ac:chgData name="Nguyen Van Thai Thanh" userId="efe48e9e-abaa-4a82-8677-c996e7a91e96" providerId="ADAL" clId="{0B18EC7C-C5D7-4A6C-85F9-A2CA504A71E3}" dt="2021-10-11T08:51:05.038" v="26" actId="1076"/>
          <ac:picMkLst>
            <pc:docMk/>
            <pc:sldMk cId="3153950090" sldId="288"/>
            <ac:picMk id="8" creationId="{F54F3B73-BD67-4EEF-AF1F-082DEB3F0F3E}"/>
          </ac:picMkLst>
        </pc:picChg>
        <pc:picChg chg="add mod">
          <ac:chgData name="Nguyen Van Thai Thanh" userId="efe48e9e-abaa-4a82-8677-c996e7a91e96" providerId="ADAL" clId="{0B18EC7C-C5D7-4A6C-85F9-A2CA504A71E3}" dt="2021-10-11T08:51:31.446" v="28" actId="1076"/>
          <ac:picMkLst>
            <pc:docMk/>
            <pc:sldMk cId="3153950090" sldId="288"/>
            <ac:picMk id="10" creationId="{CAF048EA-DED3-4D9F-B5DF-EA9A6B0D9DA9}"/>
          </ac:picMkLst>
        </pc:picChg>
      </pc:sldChg>
      <pc:sldChg chg="addSp modSp add mod modNotesTx">
        <pc:chgData name="Nguyen Van Thai Thanh" userId="efe48e9e-abaa-4a82-8677-c996e7a91e96" providerId="ADAL" clId="{0B18EC7C-C5D7-4A6C-85F9-A2CA504A71E3}" dt="2021-10-11T08:55:28.777" v="42" actId="20577"/>
        <pc:sldMkLst>
          <pc:docMk/>
          <pc:sldMk cId="2197313138" sldId="289"/>
        </pc:sldMkLst>
        <pc:picChg chg="add mod">
          <ac:chgData name="Nguyen Van Thai Thanh" userId="efe48e9e-abaa-4a82-8677-c996e7a91e96" providerId="ADAL" clId="{0B18EC7C-C5D7-4A6C-85F9-A2CA504A71E3}" dt="2021-10-11T08:54:27.006" v="33" actId="1076"/>
          <ac:picMkLst>
            <pc:docMk/>
            <pc:sldMk cId="2197313138" sldId="289"/>
            <ac:picMk id="3" creationId="{3B52093C-B28F-41EE-9278-341B76F1D62B}"/>
          </ac:picMkLst>
        </pc:picChg>
        <pc:picChg chg="add mod">
          <ac:chgData name="Nguyen Van Thai Thanh" userId="efe48e9e-abaa-4a82-8677-c996e7a91e96" providerId="ADAL" clId="{0B18EC7C-C5D7-4A6C-85F9-A2CA504A71E3}" dt="2021-10-11T08:55:00.598" v="36" actId="1076"/>
          <ac:picMkLst>
            <pc:docMk/>
            <pc:sldMk cId="2197313138" sldId="289"/>
            <ac:picMk id="5" creationId="{040F30F8-9AFE-4F23-8B33-E26C50C8EFD2}"/>
          </ac:picMkLst>
        </pc:picChg>
      </pc:sldChg>
      <pc:sldChg chg="addSp modSp add mod modNotesTx">
        <pc:chgData name="Nguyen Van Thai Thanh" userId="efe48e9e-abaa-4a82-8677-c996e7a91e96" providerId="ADAL" clId="{0B18EC7C-C5D7-4A6C-85F9-A2CA504A71E3}" dt="2021-10-11T08:55:31.548" v="46" actId="20577"/>
        <pc:sldMkLst>
          <pc:docMk/>
          <pc:sldMk cId="1757520112" sldId="290"/>
        </pc:sldMkLst>
        <pc:picChg chg="add mod">
          <ac:chgData name="Nguyen Van Thai Thanh" userId="efe48e9e-abaa-4a82-8677-c996e7a91e96" providerId="ADAL" clId="{0B18EC7C-C5D7-4A6C-85F9-A2CA504A71E3}" dt="2021-10-11T08:55:24.639" v="38" actId="1076"/>
          <ac:picMkLst>
            <pc:docMk/>
            <pc:sldMk cId="1757520112" sldId="290"/>
            <ac:picMk id="3" creationId="{79FA1A6D-95FB-4984-98AC-2361625C8E0F}"/>
          </ac:picMkLst>
        </pc:picChg>
      </pc:sldChg>
      <pc:sldChg chg="addSp modSp add mod replId modNotesTx">
        <pc:chgData name="Nguyen Van Thai Thanh" userId="efe48e9e-abaa-4a82-8677-c996e7a91e96" providerId="ADAL" clId="{0B18EC7C-C5D7-4A6C-85F9-A2CA504A71E3}" dt="2021-10-11T09:21:59.566" v="190" actId="20577"/>
        <pc:sldMkLst>
          <pc:docMk/>
          <pc:sldMk cId="3463263796" sldId="291"/>
        </pc:sldMkLst>
        <pc:picChg chg="add mod">
          <ac:chgData name="Nguyen Van Thai Thanh" userId="efe48e9e-abaa-4a82-8677-c996e7a91e96" providerId="ADAL" clId="{0B18EC7C-C5D7-4A6C-85F9-A2CA504A71E3}" dt="2021-10-11T08:58:20.750" v="49" actId="14100"/>
          <ac:picMkLst>
            <pc:docMk/>
            <pc:sldMk cId="3463263796" sldId="291"/>
            <ac:picMk id="3" creationId="{E37E9647-9F69-41DB-B49C-855B4FABE4C1}"/>
          </ac:picMkLst>
        </pc:picChg>
      </pc:sldChg>
      <pc:sldChg chg="addSp modSp add mod ord modNotesTx">
        <pc:chgData name="Nguyen Van Thai Thanh" userId="efe48e9e-abaa-4a82-8677-c996e7a91e96" providerId="ADAL" clId="{0B18EC7C-C5D7-4A6C-85F9-A2CA504A71E3}" dt="2021-10-11T09:22:04.342" v="191"/>
        <pc:sldMkLst>
          <pc:docMk/>
          <pc:sldMk cId="2460372187" sldId="292"/>
        </pc:sldMkLst>
        <pc:picChg chg="add mod">
          <ac:chgData name="Nguyen Van Thai Thanh" userId="efe48e9e-abaa-4a82-8677-c996e7a91e96" providerId="ADAL" clId="{0B18EC7C-C5D7-4A6C-85F9-A2CA504A71E3}" dt="2021-10-11T08:59:16.279" v="52" actId="14100"/>
          <ac:picMkLst>
            <pc:docMk/>
            <pc:sldMk cId="2460372187" sldId="292"/>
            <ac:picMk id="3" creationId="{79902C7D-92C9-4E36-8598-5F55829A855A}"/>
          </ac:picMkLst>
        </pc:picChg>
      </pc:sldChg>
      <pc:sldChg chg="addSp modSp add mod ord replId modNotesTx">
        <pc:chgData name="Nguyen Van Thai Thanh" userId="efe48e9e-abaa-4a82-8677-c996e7a91e96" providerId="ADAL" clId="{0B18EC7C-C5D7-4A6C-85F9-A2CA504A71E3}" dt="2021-10-11T09:22:05.887" v="192"/>
        <pc:sldMkLst>
          <pc:docMk/>
          <pc:sldMk cId="2759651461" sldId="293"/>
        </pc:sldMkLst>
        <pc:picChg chg="add mod">
          <ac:chgData name="Nguyen Van Thai Thanh" userId="efe48e9e-abaa-4a82-8677-c996e7a91e96" providerId="ADAL" clId="{0B18EC7C-C5D7-4A6C-85F9-A2CA504A71E3}" dt="2021-10-11T08:59:53.598" v="55" actId="14100"/>
          <ac:picMkLst>
            <pc:docMk/>
            <pc:sldMk cId="2759651461" sldId="293"/>
            <ac:picMk id="3" creationId="{3DD5B073-5B0B-42D6-95FD-C09854D5C038}"/>
          </ac:picMkLst>
        </pc:picChg>
      </pc:sldChg>
      <pc:sldChg chg="addSp modSp add mod ord replId modNotesTx">
        <pc:chgData name="Nguyen Van Thai Thanh" userId="efe48e9e-abaa-4a82-8677-c996e7a91e96" providerId="ADAL" clId="{0B18EC7C-C5D7-4A6C-85F9-A2CA504A71E3}" dt="2021-10-11T09:22:07.354" v="193"/>
        <pc:sldMkLst>
          <pc:docMk/>
          <pc:sldMk cId="679629884" sldId="294"/>
        </pc:sldMkLst>
        <pc:picChg chg="add mod">
          <ac:chgData name="Nguyen Van Thai Thanh" userId="efe48e9e-abaa-4a82-8677-c996e7a91e96" providerId="ADAL" clId="{0B18EC7C-C5D7-4A6C-85F9-A2CA504A71E3}" dt="2021-10-11T09:00:23.526" v="58" actId="14100"/>
          <ac:picMkLst>
            <pc:docMk/>
            <pc:sldMk cId="679629884" sldId="294"/>
            <ac:picMk id="3" creationId="{D55981A8-892B-4B42-8526-B22C2DCC73D5}"/>
          </ac:picMkLst>
        </pc:picChg>
        <pc:picChg chg="add mod">
          <ac:chgData name="Nguyen Van Thai Thanh" userId="efe48e9e-abaa-4a82-8677-c996e7a91e96" providerId="ADAL" clId="{0B18EC7C-C5D7-4A6C-85F9-A2CA504A71E3}" dt="2021-10-11T09:00:53.422" v="61" actId="14100"/>
          <ac:picMkLst>
            <pc:docMk/>
            <pc:sldMk cId="679629884" sldId="294"/>
            <ac:picMk id="5" creationId="{0BE9E72D-B8CA-42DE-921F-A3E50D007E5A}"/>
          </ac:picMkLst>
        </pc:picChg>
        <pc:picChg chg="add mod">
          <ac:chgData name="Nguyen Van Thai Thanh" userId="efe48e9e-abaa-4a82-8677-c996e7a91e96" providerId="ADAL" clId="{0B18EC7C-C5D7-4A6C-85F9-A2CA504A71E3}" dt="2021-10-11T09:01:09.918" v="64" actId="14100"/>
          <ac:picMkLst>
            <pc:docMk/>
            <pc:sldMk cId="679629884" sldId="294"/>
            <ac:picMk id="7" creationId="{92FEA7DD-1F76-42D6-BB94-2D5FA352FA56}"/>
          </ac:picMkLst>
        </pc:picChg>
      </pc:sldChg>
      <pc:sldChg chg="addSp modSp add mod ord replId modNotesTx">
        <pc:chgData name="Nguyen Van Thai Thanh" userId="efe48e9e-abaa-4a82-8677-c996e7a91e96" providerId="ADAL" clId="{0B18EC7C-C5D7-4A6C-85F9-A2CA504A71E3}" dt="2021-10-11T09:05:49.262" v="121" actId="1076"/>
        <pc:sldMkLst>
          <pc:docMk/>
          <pc:sldMk cId="3868298616" sldId="295"/>
        </pc:sldMkLst>
        <pc:picChg chg="add mod">
          <ac:chgData name="Nguyen Van Thai Thanh" userId="efe48e9e-abaa-4a82-8677-c996e7a91e96" providerId="ADAL" clId="{0B18EC7C-C5D7-4A6C-85F9-A2CA504A71E3}" dt="2021-10-11T09:03:56.125" v="119" actId="1076"/>
          <ac:picMkLst>
            <pc:docMk/>
            <pc:sldMk cId="3868298616" sldId="295"/>
            <ac:picMk id="3" creationId="{95372A99-C52B-4C34-B399-6B1C9AFD643A}"/>
          </ac:picMkLst>
        </pc:picChg>
        <pc:picChg chg="add mod">
          <ac:chgData name="Nguyen Van Thai Thanh" userId="efe48e9e-abaa-4a82-8677-c996e7a91e96" providerId="ADAL" clId="{0B18EC7C-C5D7-4A6C-85F9-A2CA504A71E3}" dt="2021-10-11T09:05:49.262" v="121" actId="1076"/>
          <ac:picMkLst>
            <pc:docMk/>
            <pc:sldMk cId="3868298616" sldId="295"/>
            <ac:picMk id="5" creationId="{EE4C2746-C5BC-4222-B614-43B81F472267}"/>
          </ac:picMkLst>
        </pc:picChg>
      </pc:sldChg>
      <pc:sldChg chg="addSp modSp add mod modNotesTx">
        <pc:chgData name="Nguyen Van Thai Thanh" userId="efe48e9e-abaa-4a82-8677-c996e7a91e96" providerId="ADAL" clId="{0B18EC7C-C5D7-4A6C-85F9-A2CA504A71E3}" dt="2021-10-11T09:18:04.595" v="142"/>
        <pc:sldMkLst>
          <pc:docMk/>
          <pc:sldMk cId="3364053823" sldId="296"/>
        </pc:sldMkLst>
        <pc:picChg chg="add mod">
          <ac:chgData name="Nguyen Van Thai Thanh" userId="efe48e9e-abaa-4a82-8677-c996e7a91e96" providerId="ADAL" clId="{0B18EC7C-C5D7-4A6C-85F9-A2CA504A71E3}" dt="2021-10-11T09:06:31.997" v="123" actId="1076"/>
          <ac:picMkLst>
            <pc:docMk/>
            <pc:sldMk cId="3364053823" sldId="296"/>
            <ac:picMk id="3" creationId="{04C85285-4141-49E6-BA17-22D5223AD7F6}"/>
          </ac:picMkLst>
        </pc:picChg>
        <pc:picChg chg="add mod">
          <ac:chgData name="Nguyen Van Thai Thanh" userId="efe48e9e-abaa-4a82-8677-c996e7a91e96" providerId="ADAL" clId="{0B18EC7C-C5D7-4A6C-85F9-A2CA504A71E3}" dt="2021-10-11T09:07:15.493" v="125" actId="1076"/>
          <ac:picMkLst>
            <pc:docMk/>
            <pc:sldMk cId="3364053823" sldId="296"/>
            <ac:picMk id="5" creationId="{48217D0F-88A8-4F74-A228-87EB52B44E20}"/>
          </ac:picMkLst>
        </pc:picChg>
      </pc:sldChg>
      <pc:sldChg chg="addSp modSp add mod replId modNotesTx">
        <pc:chgData name="Nguyen Van Thai Thanh" userId="efe48e9e-abaa-4a82-8677-c996e7a91e96" providerId="ADAL" clId="{0B18EC7C-C5D7-4A6C-85F9-A2CA504A71E3}" dt="2021-10-11T09:18:05.613" v="143"/>
        <pc:sldMkLst>
          <pc:docMk/>
          <pc:sldMk cId="694835525" sldId="297"/>
        </pc:sldMkLst>
        <pc:picChg chg="add mod">
          <ac:chgData name="Nguyen Van Thai Thanh" userId="efe48e9e-abaa-4a82-8677-c996e7a91e96" providerId="ADAL" clId="{0B18EC7C-C5D7-4A6C-85F9-A2CA504A71E3}" dt="2021-10-11T09:08:14.486" v="127" actId="1076"/>
          <ac:picMkLst>
            <pc:docMk/>
            <pc:sldMk cId="694835525" sldId="297"/>
            <ac:picMk id="3" creationId="{726BD334-A7A0-427D-A5B8-1076887AAC9A}"/>
          </ac:picMkLst>
        </pc:picChg>
        <pc:picChg chg="add mod">
          <ac:chgData name="Nguyen Van Thai Thanh" userId="efe48e9e-abaa-4a82-8677-c996e7a91e96" providerId="ADAL" clId="{0B18EC7C-C5D7-4A6C-85F9-A2CA504A71E3}" dt="2021-10-11T09:09:08.308" v="129" actId="1076"/>
          <ac:picMkLst>
            <pc:docMk/>
            <pc:sldMk cId="694835525" sldId="297"/>
            <ac:picMk id="5" creationId="{5AB54A02-152D-4EB6-B888-5B7BBBDB7C11}"/>
          </ac:picMkLst>
        </pc:picChg>
      </pc:sldChg>
      <pc:sldChg chg="addSp modSp add mod replId modNotesTx">
        <pc:chgData name="Nguyen Van Thai Thanh" userId="efe48e9e-abaa-4a82-8677-c996e7a91e96" providerId="ADAL" clId="{0B18EC7C-C5D7-4A6C-85F9-A2CA504A71E3}" dt="2021-10-11T09:18:07.543" v="144"/>
        <pc:sldMkLst>
          <pc:docMk/>
          <pc:sldMk cId="494244873" sldId="298"/>
        </pc:sldMkLst>
        <pc:picChg chg="add mod">
          <ac:chgData name="Nguyen Van Thai Thanh" userId="efe48e9e-abaa-4a82-8677-c996e7a91e96" providerId="ADAL" clId="{0B18EC7C-C5D7-4A6C-85F9-A2CA504A71E3}" dt="2021-10-11T09:09:48.956" v="131" actId="1076"/>
          <ac:picMkLst>
            <pc:docMk/>
            <pc:sldMk cId="494244873" sldId="298"/>
            <ac:picMk id="3" creationId="{8D0D8411-809E-465A-89BD-2F2AA552A4DA}"/>
          </ac:picMkLst>
        </pc:picChg>
        <pc:picChg chg="add mod">
          <ac:chgData name="Nguyen Van Thai Thanh" userId="efe48e9e-abaa-4a82-8677-c996e7a91e96" providerId="ADAL" clId="{0B18EC7C-C5D7-4A6C-85F9-A2CA504A71E3}" dt="2021-10-11T09:11:17.789" v="133" actId="1076"/>
          <ac:picMkLst>
            <pc:docMk/>
            <pc:sldMk cId="494244873" sldId="298"/>
            <ac:picMk id="5" creationId="{80B4FB58-9ADD-4447-9545-B996307CE50A}"/>
          </ac:picMkLst>
        </pc:picChg>
      </pc:sldChg>
      <pc:sldChg chg="addSp modSp add mod replId modNotesTx">
        <pc:chgData name="Nguyen Van Thai Thanh" userId="efe48e9e-abaa-4a82-8677-c996e7a91e96" providerId="ADAL" clId="{0B18EC7C-C5D7-4A6C-85F9-A2CA504A71E3}" dt="2021-10-11T09:18:09.325" v="145"/>
        <pc:sldMkLst>
          <pc:docMk/>
          <pc:sldMk cId="1468712882" sldId="299"/>
        </pc:sldMkLst>
        <pc:picChg chg="add mod">
          <ac:chgData name="Nguyen Van Thai Thanh" userId="efe48e9e-abaa-4a82-8677-c996e7a91e96" providerId="ADAL" clId="{0B18EC7C-C5D7-4A6C-85F9-A2CA504A71E3}" dt="2021-10-11T09:13:17.548" v="135" actId="1076"/>
          <ac:picMkLst>
            <pc:docMk/>
            <pc:sldMk cId="1468712882" sldId="299"/>
            <ac:picMk id="3" creationId="{E2EC0B90-61F9-45C4-8CDA-025D2CC2E1EB}"/>
          </ac:picMkLst>
        </pc:picChg>
        <pc:picChg chg="add mod">
          <ac:chgData name="Nguyen Van Thai Thanh" userId="efe48e9e-abaa-4a82-8677-c996e7a91e96" providerId="ADAL" clId="{0B18EC7C-C5D7-4A6C-85F9-A2CA504A71E3}" dt="2021-10-11T09:14:23.140" v="137" actId="1076"/>
          <ac:picMkLst>
            <pc:docMk/>
            <pc:sldMk cId="1468712882" sldId="299"/>
            <ac:picMk id="5" creationId="{E628E94C-06AB-4B0D-B0AB-BBA37B7FC070}"/>
          </ac:picMkLst>
        </pc:picChg>
      </pc:sldChg>
      <pc:sldChg chg="addSp modSp add mod replId modNotesTx">
        <pc:chgData name="Nguyen Van Thai Thanh" userId="efe48e9e-abaa-4a82-8677-c996e7a91e96" providerId="ADAL" clId="{0B18EC7C-C5D7-4A6C-85F9-A2CA504A71E3}" dt="2021-10-11T09:18:10.385" v="146"/>
        <pc:sldMkLst>
          <pc:docMk/>
          <pc:sldMk cId="499695666" sldId="300"/>
        </pc:sldMkLst>
        <pc:picChg chg="add mod">
          <ac:chgData name="Nguyen Van Thai Thanh" userId="efe48e9e-abaa-4a82-8677-c996e7a91e96" providerId="ADAL" clId="{0B18EC7C-C5D7-4A6C-85F9-A2CA504A71E3}" dt="2021-10-11T09:15:47.468" v="139" actId="1076"/>
          <ac:picMkLst>
            <pc:docMk/>
            <pc:sldMk cId="499695666" sldId="300"/>
            <ac:picMk id="3" creationId="{8C551811-1C51-4195-8454-DBD04D0C5656}"/>
          </ac:picMkLst>
        </pc:picChg>
      </pc:sldChg>
      <pc:sldChg chg="addSp modSp add mod replId modNotesTx">
        <pc:chgData name="Nguyen Van Thai Thanh" userId="efe48e9e-abaa-4a82-8677-c996e7a91e96" providerId="ADAL" clId="{0B18EC7C-C5D7-4A6C-85F9-A2CA504A71E3}" dt="2021-10-11T09:22:14.392" v="197" actId="20577"/>
        <pc:sldMkLst>
          <pc:docMk/>
          <pc:sldMk cId="1989028916" sldId="301"/>
        </pc:sldMkLst>
        <pc:picChg chg="add mod">
          <ac:chgData name="Nguyen Van Thai Thanh" userId="efe48e9e-abaa-4a82-8677-c996e7a91e96" providerId="ADAL" clId="{0B18EC7C-C5D7-4A6C-85F9-A2CA504A71E3}" dt="2021-10-11T09:20:19.812" v="148" actId="1076"/>
          <ac:picMkLst>
            <pc:docMk/>
            <pc:sldMk cId="1989028916" sldId="301"/>
            <ac:picMk id="3" creationId="{DCF5384E-DEA8-41C8-8F6C-4DD374E125E4}"/>
          </ac:picMkLst>
        </pc:picChg>
      </pc:sldChg>
      <pc:sldChg chg="addSp modSp add mod replId modNotesTx">
        <pc:chgData name="Nguyen Van Thai Thanh" userId="efe48e9e-abaa-4a82-8677-c996e7a91e96" providerId="ADAL" clId="{0B18EC7C-C5D7-4A6C-85F9-A2CA504A71E3}" dt="2021-10-11T09:24:43.625" v="208"/>
        <pc:sldMkLst>
          <pc:docMk/>
          <pc:sldMk cId="327565543" sldId="302"/>
        </pc:sldMkLst>
        <pc:picChg chg="add mod">
          <ac:chgData name="Nguyen Van Thai Thanh" userId="efe48e9e-abaa-4a82-8677-c996e7a91e96" providerId="ADAL" clId="{0B18EC7C-C5D7-4A6C-85F9-A2CA504A71E3}" dt="2021-10-11T09:22:51.980" v="199" actId="1076"/>
          <ac:picMkLst>
            <pc:docMk/>
            <pc:sldMk cId="327565543" sldId="302"/>
            <ac:picMk id="3" creationId="{8D76C189-C7CD-4E15-9819-6034C737979E}"/>
          </ac:picMkLst>
        </pc:picChg>
        <pc:picChg chg="add mod">
          <ac:chgData name="Nguyen Van Thai Thanh" userId="efe48e9e-abaa-4a82-8677-c996e7a91e96" providerId="ADAL" clId="{0B18EC7C-C5D7-4A6C-85F9-A2CA504A71E3}" dt="2021-10-11T09:23:21.484" v="201" actId="1076"/>
          <ac:picMkLst>
            <pc:docMk/>
            <pc:sldMk cId="327565543" sldId="302"/>
            <ac:picMk id="5" creationId="{28534D90-8C97-4184-A33B-9F646E8C3B2F}"/>
          </ac:picMkLst>
        </pc:picChg>
        <pc:picChg chg="add mod">
          <ac:chgData name="Nguyen Van Thai Thanh" userId="efe48e9e-abaa-4a82-8677-c996e7a91e96" providerId="ADAL" clId="{0B18EC7C-C5D7-4A6C-85F9-A2CA504A71E3}" dt="2021-10-11T09:23:41.379" v="203" actId="1076"/>
          <ac:picMkLst>
            <pc:docMk/>
            <pc:sldMk cId="327565543" sldId="302"/>
            <ac:picMk id="7" creationId="{3FA8D7EE-E045-4A46-8ABB-A8D19EE34C47}"/>
          </ac:picMkLst>
        </pc:picChg>
      </pc:sldChg>
      <pc:sldChg chg="addSp modSp add mod replId modNotesTx">
        <pc:chgData name="Nguyen Van Thai Thanh" userId="efe48e9e-abaa-4a82-8677-c996e7a91e96" providerId="ADAL" clId="{0B18EC7C-C5D7-4A6C-85F9-A2CA504A71E3}" dt="2021-10-11T09:24:44.862" v="209"/>
        <pc:sldMkLst>
          <pc:docMk/>
          <pc:sldMk cId="100332630" sldId="303"/>
        </pc:sldMkLst>
        <pc:picChg chg="add mod">
          <ac:chgData name="Nguyen Van Thai Thanh" userId="efe48e9e-abaa-4a82-8677-c996e7a91e96" providerId="ADAL" clId="{0B18EC7C-C5D7-4A6C-85F9-A2CA504A71E3}" dt="2021-10-11T09:24:15.996" v="205" actId="1076"/>
          <ac:picMkLst>
            <pc:docMk/>
            <pc:sldMk cId="100332630" sldId="303"/>
            <ac:picMk id="3" creationId="{4C43151B-3B50-4BFE-BAE7-C7D17D8A90A0}"/>
          </ac:picMkLst>
        </pc:picChg>
      </pc:sldChg>
      <pc:sldChg chg="addSp modSp add mod modNotesTx">
        <pc:chgData name="Nguyen Van Thai Thanh" userId="efe48e9e-abaa-4a82-8677-c996e7a91e96" providerId="ADAL" clId="{0B18EC7C-C5D7-4A6C-85F9-A2CA504A71E3}" dt="2021-10-11T09:24:45.866" v="210"/>
        <pc:sldMkLst>
          <pc:docMk/>
          <pc:sldMk cId="3625536985" sldId="304"/>
        </pc:sldMkLst>
        <pc:picChg chg="add mod">
          <ac:chgData name="Nguyen Van Thai Thanh" userId="efe48e9e-abaa-4a82-8677-c996e7a91e96" providerId="ADAL" clId="{0B18EC7C-C5D7-4A6C-85F9-A2CA504A71E3}" dt="2021-10-11T09:24:33.179" v="207" actId="1076"/>
          <ac:picMkLst>
            <pc:docMk/>
            <pc:sldMk cId="3625536985" sldId="304"/>
            <ac:picMk id="3" creationId="{35DB5A10-AD70-41D8-92C5-CF91EB52283B}"/>
          </ac:picMkLst>
        </pc:picChg>
      </pc:sldChg>
      <pc:sldChg chg="addSp modSp add mod replId modNotesTx">
        <pc:chgData name="Nguyen Van Thai Thanh" userId="efe48e9e-abaa-4a82-8677-c996e7a91e96" providerId="ADAL" clId="{0B18EC7C-C5D7-4A6C-85F9-A2CA504A71E3}" dt="2021-10-11T09:30:05.578" v="217" actId="1076"/>
        <pc:sldMkLst>
          <pc:docMk/>
          <pc:sldMk cId="2107906999" sldId="305"/>
        </pc:sldMkLst>
        <pc:picChg chg="add mod">
          <ac:chgData name="Nguyen Van Thai Thanh" userId="efe48e9e-abaa-4a82-8677-c996e7a91e96" providerId="ADAL" clId="{0B18EC7C-C5D7-4A6C-85F9-A2CA504A71E3}" dt="2021-10-11T09:29:15.242" v="215" actId="1076"/>
          <ac:picMkLst>
            <pc:docMk/>
            <pc:sldMk cId="2107906999" sldId="305"/>
            <ac:picMk id="3" creationId="{56827ECC-924B-435F-9F2E-3BACA61EDC4B}"/>
          </ac:picMkLst>
        </pc:picChg>
        <pc:picChg chg="add mod">
          <ac:chgData name="Nguyen Van Thai Thanh" userId="efe48e9e-abaa-4a82-8677-c996e7a91e96" providerId="ADAL" clId="{0B18EC7C-C5D7-4A6C-85F9-A2CA504A71E3}" dt="2021-10-11T09:30:05.578" v="217" actId="1076"/>
          <ac:picMkLst>
            <pc:docMk/>
            <pc:sldMk cId="2107906999" sldId="305"/>
            <ac:picMk id="5" creationId="{758AA739-ECAD-479D-9734-558AAC0F671E}"/>
          </ac:picMkLst>
        </pc:picChg>
      </pc:sldChg>
      <pc:sldChg chg="addSp modSp add mod replId modNotesTx">
        <pc:chgData name="Nguyen Van Thai Thanh" userId="efe48e9e-abaa-4a82-8677-c996e7a91e96" providerId="ADAL" clId="{0B18EC7C-C5D7-4A6C-85F9-A2CA504A71E3}" dt="2021-10-11T09:34:23.397" v="230"/>
        <pc:sldMkLst>
          <pc:docMk/>
          <pc:sldMk cId="4035692538" sldId="306"/>
        </pc:sldMkLst>
        <pc:picChg chg="add mod">
          <ac:chgData name="Nguyen Van Thai Thanh" userId="efe48e9e-abaa-4a82-8677-c996e7a91e96" providerId="ADAL" clId="{0B18EC7C-C5D7-4A6C-85F9-A2CA504A71E3}" dt="2021-10-11T09:30:27.163" v="219" actId="1076"/>
          <ac:picMkLst>
            <pc:docMk/>
            <pc:sldMk cId="4035692538" sldId="306"/>
            <ac:picMk id="3" creationId="{D98F83A1-DD43-4AD6-8A0B-7596FFD5C792}"/>
          </ac:picMkLst>
        </pc:picChg>
        <pc:picChg chg="add mod">
          <ac:chgData name="Nguyen Van Thai Thanh" userId="efe48e9e-abaa-4a82-8677-c996e7a91e96" providerId="ADAL" clId="{0B18EC7C-C5D7-4A6C-85F9-A2CA504A71E3}" dt="2021-10-11T09:30:53.370" v="221" actId="1076"/>
          <ac:picMkLst>
            <pc:docMk/>
            <pc:sldMk cId="4035692538" sldId="306"/>
            <ac:picMk id="5" creationId="{F6E6F5C0-8AA3-4E5D-B5E1-576EE62E7675}"/>
          </ac:picMkLst>
        </pc:picChg>
        <pc:picChg chg="add mod">
          <ac:chgData name="Nguyen Van Thai Thanh" userId="efe48e9e-abaa-4a82-8677-c996e7a91e96" providerId="ADAL" clId="{0B18EC7C-C5D7-4A6C-85F9-A2CA504A71E3}" dt="2021-10-11T09:31:11.363" v="223" actId="1076"/>
          <ac:picMkLst>
            <pc:docMk/>
            <pc:sldMk cId="4035692538" sldId="306"/>
            <ac:picMk id="7" creationId="{8C8BB238-151E-4B4C-AA79-4955116173AA}"/>
          </ac:picMkLst>
        </pc:picChg>
      </pc:sldChg>
      <pc:sldChg chg="addSp modSp add mod modNotesTx">
        <pc:chgData name="Nguyen Van Thai Thanh" userId="efe48e9e-abaa-4a82-8677-c996e7a91e96" providerId="ADAL" clId="{0B18EC7C-C5D7-4A6C-85F9-A2CA504A71E3}" dt="2021-10-11T09:34:24.737" v="231"/>
        <pc:sldMkLst>
          <pc:docMk/>
          <pc:sldMk cId="2917951360" sldId="307"/>
        </pc:sldMkLst>
        <pc:picChg chg="add mod">
          <ac:chgData name="Nguyen Van Thai Thanh" userId="efe48e9e-abaa-4a82-8677-c996e7a91e96" providerId="ADAL" clId="{0B18EC7C-C5D7-4A6C-85F9-A2CA504A71E3}" dt="2021-10-11T09:32:31.690" v="225" actId="1076"/>
          <ac:picMkLst>
            <pc:docMk/>
            <pc:sldMk cId="2917951360" sldId="307"/>
            <ac:picMk id="3" creationId="{669B49AF-7C08-42EC-A94F-47667CE4EB45}"/>
          </ac:picMkLst>
        </pc:picChg>
      </pc:sldChg>
      <pc:sldChg chg="addSp modSp add mod replId modNotesTx">
        <pc:chgData name="Nguyen Van Thai Thanh" userId="efe48e9e-abaa-4a82-8677-c996e7a91e96" providerId="ADAL" clId="{0B18EC7C-C5D7-4A6C-85F9-A2CA504A71E3}" dt="2021-10-11T09:34:26.081" v="232"/>
        <pc:sldMkLst>
          <pc:docMk/>
          <pc:sldMk cId="22559913" sldId="308"/>
        </pc:sldMkLst>
        <pc:picChg chg="add mod">
          <ac:chgData name="Nguyen Van Thai Thanh" userId="efe48e9e-abaa-4a82-8677-c996e7a91e96" providerId="ADAL" clId="{0B18EC7C-C5D7-4A6C-85F9-A2CA504A71E3}" dt="2021-10-11T09:32:52.698" v="227" actId="1076"/>
          <ac:picMkLst>
            <pc:docMk/>
            <pc:sldMk cId="22559913" sldId="308"/>
            <ac:picMk id="3" creationId="{F3D88876-90AC-4802-A3DE-583928D7050E}"/>
          </ac:picMkLst>
        </pc:picChg>
        <pc:picChg chg="add mod">
          <ac:chgData name="Nguyen Van Thai Thanh" userId="efe48e9e-abaa-4a82-8677-c996e7a91e96" providerId="ADAL" clId="{0B18EC7C-C5D7-4A6C-85F9-A2CA504A71E3}" dt="2021-10-11T09:33:12.082" v="229" actId="1076"/>
          <ac:picMkLst>
            <pc:docMk/>
            <pc:sldMk cId="22559913" sldId="308"/>
            <ac:picMk id="5" creationId="{5C38D622-1B57-43F7-8C0E-1C6C50EF4E84}"/>
          </ac:picMkLst>
        </pc:picChg>
      </pc:sldChg>
      <pc:sldChg chg="addSp modSp add mod replId modNotesTx">
        <pc:chgData name="Nguyen Van Thai Thanh" userId="efe48e9e-abaa-4a82-8677-c996e7a91e96" providerId="ADAL" clId="{0B18EC7C-C5D7-4A6C-85F9-A2CA504A71E3}" dt="2021-10-11T09:37:51.941" v="258" actId="20577"/>
        <pc:sldMkLst>
          <pc:docMk/>
          <pc:sldMk cId="3162741515" sldId="309"/>
        </pc:sldMkLst>
        <pc:picChg chg="add mod">
          <ac:chgData name="Nguyen Van Thai Thanh" userId="efe48e9e-abaa-4a82-8677-c996e7a91e96" providerId="ADAL" clId="{0B18EC7C-C5D7-4A6C-85F9-A2CA504A71E3}" dt="2021-10-11T09:34:44.226" v="234" actId="1076"/>
          <ac:picMkLst>
            <pc:docMk/>
            <pc:sldMk cId="3162741515" sldId="309"/>
            <ac:picMk id="3" creationId="{1688D5B2-D1A6-4C7C-BFD5-561DB0FF1615}"/>
          </ac:picMkLst>
        </pc:picChg>
        <pc:picChg chg="add mod">
          <ac:chgData name="Nguyen Van Thai Thanh" userId="efe48e9e-abaa-4a82-8677-c996e7a91e96" providerId="ADAL" clId="{0B18EC7C-C5D7-4A6C-85F9-A2CA504A71E3}" dt="2021-10-11T09:34:59.714" v="236" actId="1076"/>
          <ac:picMkLst>
            <pc:docMk/>
            <pc:sldMk cId="3162741515" sldId="309"/>
            <ac:picMk id="5" creationId="{3DDEE419-753B-440C-B089-C4A1CB92B4F9}"/>
          </ac:picMkLst>
        </pc:picChg>
        <pc:picChg chg="add mod">
          <ac:chgData name="Nguyen Van Thai Thanh" userId="efe48e9e-abaa-4a82-8677-c996e7a91e96" providerId="ADAL" clId="{0B18EC7C-C5D7-4A6C-85F9-A2CA504A71E3}" dt="2021-10-11T09:35:59.058" v="238" actId="1076"/>
          <ac:picMkLst>
            <pc:docMk/>
            <pc:sldMk cId="3162741515" sldId="309"/>
            <ac:picMk id="7" creationId="{EE33EFF4-561C-40CC-9648-8E432EA66852}"/>
          </ac:picMkLst>
        </pc:picChg>
      </pc:sldChg>
      <pc:sldChg chg="addSp modSp add mod replId modNotesTx">
        <pc:chgData name="Nguyen Van Thai Thanh" userId="efe48e9e-abaa-4a82-8677-c996e7a91e96" providerId="ADAL" clId="{0B18EC7C-C5D7-4A6C-85F9-A2CA504A71E3}" dt="2021-10-11T09:37:55.671" v="259"/>
        <pc:sldMkLst>
          <pc:docMk/>
          <pc:sldMk cId="610886054" sldId="310"/>
        </pc:sldMkLst>
        <pc:picChg chg="add mod">
          <ac:chgData name="Nguyen Van Thai Thanh" userId="efe48e9e-abaa-4a82-8677-c996e7a91e96" providerId="ADAL" clId="{0B18EC7C-C5D7-4A6C-85F9-A2CA504A71E3}" dt="2021-10-11T09:36:31.802" v="241" actId="1076"/>
          <ac:picMkLst>
            <pc:docMk/>
            <pc:sldMk cId="610886054" sldId="310"/>
            <ac:picMk id="3" creationId="{86F7A888-71B1-4102-A95C-9986A5112A0E}"/>
          </ac:picMkLst>
        </pc:picChg>
        <pc:picChg chg="add mod">
          <ac:chgData name="Nguyen Van Thai Thanh" userId="efe48e9e-abaa-4a82-8677-c996e7a91e96" providerId="ADAL" clId="{0B18EC7C-C5D7-4A6C-85F9-A2CA504A71E3}" dt="2021-10-11T09:36:57.402" v="243" actId="1076"/>
          <ac:picMkLst>
            <pc:docMk/>
            <pc:sldMk cId="610886054" sldId="310"/>
            <ac:picMk id="5" creationId="{736A6737-1726-4FFC-80D8-887EE217DD66}"/>
          </ac:picMkLst>
        </pc:picChg>
        <pc:picChg chg="add mod">
          <ac:chgData name="Nguyen Van Thai Thanh" userId="efe48e9e-abaa-4a82-8677-c996e7a91e96" providerId="ADAL" clId="{0B18EC7C-C5D7-4A6C-85F9-A2CA504A71E3}" dt="2021-10-11T09:37:16.675" v="245" actId="1076"/>
          <ac:picMkLst>
            <pc:docMk/>
            <pc:sldMk cId="610886054" sldId="310"/>
            <ac:picMk id="7" creationId="{85E212A1-54D0-4A6B-8A45-0B004D2022E6}"/>
          </ac:picMkLst>
        </pc:picChg>
      </pc:sldChg>
      <pc:sldChg chg="addSp modSp add mod replId modNotesTx">
        <pc:chgData name="Nguyen Van Thai Thanh" userId="efe48e9e-abaa-4a82-8677-c996e7a91e96" providerId="ADAL" clId="{0B18EC7C-C5D7-4A6C-85F9-A2CA504A71E3}" dt="2021-10-11T09:37:59.238" v="260"/>
        <pc:sldMkLst>
          <pc:docMk/>
          <pc:sldMk cId="3975912916" sldId="311"/>
        </pc:sldMkLst>
        <pc:picChg chg="add mod">
          <ac:chgData name="Nguyen Van Thai Thanh" userId="efe48e9e-abaa-4a82-8677-c996e7a91e96" providerId="ADAL" clId="{0B18EC7C-C5D7-4A6C-85F9-A2CA504A71E3}" dt="2021-10-11T09:37:42.858" v="247" actId="1076"/>
          <ac:picMkLst>
            <pc:docMk/>
            <pc:sldMk cId="3975912916" sldId="311"/>
            <ac:picMk id="3" creationId="{568EEC71-873E-4FCC-81EE-FFEE54D2D935}"/>
          </ac:picMkLst>
        </pc:picChg>
      </pc:sldChg>
      <pc:sldChg chg="addSp modSp add mod replId modNotesTx">
        <pc:chgData name="Nguyen Van Thai Thanh" userId="efe48e9e-abaa-4a82-8677-c996e7a91e96" providerId="ADAL" clId="{0B18EC7C-C5D7-4A6C-85F9-A2CA504A71E3}" dt="2021-10-11T09:43:38.069" v="344" actId="20577"/>
        <pc:sldMkLst>
          <pc:docMk/>
          <pc:sldMk cId="4088492711" sldId="312"/>
        </pc:sldMkLst>
        <pc:picChg chg="add mod">
          <ac:chgData name="Nguyen Van Thai Thanh" userId="efe48e9e-abaa-4a82-8677-c996e7a91e96" providerId="ADAL" clId="{0B18EC7C-C5D7-4A6C-85F9-A2CA504A71E3}" dt="2021-10-11T09:41:57.609" v="267" actId="14100"/>
          <ac:picMkLst>
            <pc:docMk/>
            <pc:sldMk cId="4088492711" sldId="312"/>
            <ac:picMk id="3" creationId="{2B7349C2-8A76-4E86-9120-1EC65AC13119}"/>
          </ac:picMkLst>
        </pc:picChg>
      </pc:sldChg>
      <pc:sldChg chg="addSp modSp add mod modNotesTx">
        <pc:chgData name="Nguyen Van Thai Thanh" userId="efe48e9e-abaa-4a82-8677-c996e7a91e96" providerId="ADAL" clId="{0B18EC7C-C5D7-4A6C-85F9-A2CA504A71E3}" dt="2021-10-11T09:45:11.211" v="351"/>
        <pc:sldMkLst>
          <pc:docMk/>
          <pc:sldMk cId="3498880000" sldId="313"/>
        </pc:sldMkLst>
        <pc:picChg chg="add mod">
          <ac:chgData name="Nguyen Van Thai Thanh" userId="efe48e9e-abaa-4a82-8677-c996e7a91e96" providerId="ADAL" clId="{0B18EC7C-C5D7-4A6C-85F9-A2CA504A71E3}" dt="2021-10-11T09:44:22.994" v="346" actId="1076"/>
          <ac:picMkLst>
            <pc:docMk/>
            <pc:sldMk cId="3498880000" sldId="313"/>
            <ac:picMk id="3" creationId="{556BE4DF-947D-4027-8971-2A772014E2A2}"/>
          </ac:picMkLst>
        </pc:picChg>
      </pc:sldChg>
      <pc:sldChg chg="addSp modSp add mod modNotesTx">
        <pc:chgData name="Nguyen Van Thai Thanh" userId="efe48e9e-abaa-4a82-8677-c996e7a91e96" providerId="ADAL" clId="{0B18EC7C-C5D7-4A6C-85F9-A2CA504A71E3}" dt="2021-10-11T09:45:13.340" v="352"/>
        <pc:sldMkLst>
          <pc:docMk/>
          <pc:sldMk cId="262983095" sldId="314"/>
        </pc:sldMkLst>
        <pc:picChg chg="add mod">
          <ac:chgData name="Nguyen Van Thai Thanh" userId="efe48e9e-abaa-4a82-8677-c996e7a91e96" providerId="ADAL" clId="{0B18EC7C-C5D7-4A6C-85F9-A2CA504A71E3}" dt="2021-10-11T09:44:47.657" v="348" actId="1076"/>
          <ac:picMkLst>
            <pc:docMk/>
            <pc:sldMk cId="262983095" sldId="314"/>
            <ac:picMk id="3" creationId="{A65A5C96-9722-4C4B-9F89-CF18F27B32A4}"/>
          </ac:picMkLst>
        </pc:picChg>
      </pc:sldChg>
      <pc:sldChg chg="addSp modSp add mod replId modNotesTx">
        <pc:chgData name="Nguyen Van Thai Thanh" userId="efe48e9e-abaa-4a82-8677-c996e7a91e96" providerId="ADAL" clId="{0B18EC7C-C5D7-4A6C-85F9-A2CA504A71E3}" dt="2021-10-11T09:45:14.725" v="353"/>
        <pc:sldMkLst>
          <pc:docMk/>
          <pc:sldMk cId="3511659279" sldId="315"/>
        </pc:sldMkLst>
        <pc:picChg chg="add mod">
          <ac:chgData name="Nguyen Van Thai Thanh" userId="efe48e9e-abaa-4a82-8677-c996e7a91e96" providerId="ADAL" clId="{0B18EC7C-C5D7-4A6C-85F9-A2CA504A71E3}" dt="2021-10-11T09:45:04.129" v="350" actId="1076"/>
          <ac:picMkLst>
            <pc:docMk/>
            <pc:sldMk cId="3511659279" sldId="315"/>
            <ac:picMk id="3" creationId="{FC54B569-0FC5-4DED-9480-800B80DCD8BB}"/>
          </ac:picMkLst>
        </pc:picChg>
      </pc:sldChg>
      <pc:sldChg chg="addSp modSp add mod modNotesTx">
        <pc:chgData name="Nguyen Van Thai Thanh" userId="efe48e9e-abaa-4a82-8677-c996e7a91e96" providerId="ADAL" clId="{0B18EC7C-C5D7-4A6C-85F9-A2CA504A71E3}" dt="2021-10-11T09:48:43.369" v="361" actId="1076"/>
        <pc:sldMkLst>
          <pc:docMk/>
          <pc:sldMk cId="1193543410" sldId="316"/>
        </pc:sldMkLst>
        <pc:picChg chg="add mod">
          <ac:chgData name="Nguyen Van Thai Thanh" userId="efe48e9e-abaa-4a82-8677-c996e7a91e96" providerId="ADAL" clId="{0B18EC7C-C5D7-4A6C-85F9-A2CA504A71E3}" dt="2021-10-11T09:48:12.761" v="359" actId="1076"/>
          <ac:picMkLst>
            <pc:docMk/>
            <pc:sldMk cId="1193543410" sldId="316"/>
            <ac:picMk id="3" creationId="{4C5769CF-A5B4-491E-914A-18756E037E71}"/>
          </ac:picMkLst>
        </pc:picChg>
        <pc:picChg chg="add mod">
          <ac:chgData name="Nguyen Van Thai Thanh" userId="efe48e9e-abaa-4a82-8677-c996e7a91e96" providerId="ADAL" clId="{0B18EC7C-C5D7-4A6C-85F9-A2CA504A71E3}" dt="2021-10-11T09:48:43.369" v="361" actId="1076"/>
          <ac:picMkLst>
            <pc:docMk/>
            <pc:sldMk cId="1193543410" sldId="316"/>
            <ac:picMk id="5" creationId="{18240F63-FEB2-4793-9E71-7B517ED025E2}"/>
          </ac:picMkLst>
        </pc:picChg>
      </pc:sldChg>
      <pc:sldChg chg="addSp modSp add mod replId modNotesTx">
        <pc:chgData name="Nguyen Van Thai Thanh" userId="efe48e9e-abaa-4a82-8677-c996e7a91e96" providerId="ADAL" clId="{0B18EC7C-C5D7-4A6C-85F9-A2CA504A71E3}" dt="2021-10-11T09:53:41.596" v="368"/>
        <pc:sldMkLst>
          <pc:docMk/>
          <pc:sldMk cId="212070423" sldId="317"/>
        </pc:sldMkLst>
        <pc:picChg chg="add mod">
          <ac:chgData name="Nguyen Van Thai Thanh" userId="efe48e9e-abaa-4a82-8677-c996e7a91e96" providerId="ADAL" clId="{0B18EC7C-C5D7-4A6C-85F9-A2CA504A71E3}" dt="2021-10-11T09:49:05.217" v="363" actId="1076"/>
          <ac:picMkLst>
            <pc:docMk/>
            <pc:sldMk cId="212070423" sldId="317"/>
            <ac:picMk id="3" creationId="{4005BA4F-2B08-442C-98E7-F16497496B11}"/>
          </ac:picMkLst>
        </pc:picChg>
        <pc:picChg chg="add mod">
          <ac:chgData name="Nguyen Van Thai Thanh" userId="efe48e9e-abaa-4a82-8677-c996e7a91e96" providerId="ADAL" clId="{0B18EC7C-C5D7-4A6C-85F9-A2CA504A71E3}" dt="2021-10-11T09:49:30.328" v="365" actId="1076"/>
          <ac:picMkLst>
            <pc:docMk/>
            <pc:sldMk cId="212070423" sldId="317"/>
            <ac:picMk id="5" creationId="{D5621CF0-E699-4546-ADF1-AC8C5E641A63}"/>
          </ac:picMkLst>
        </pc:picChg>
        <pc:picChg chg="add mod">
          <ac:chgData name="Nguyen Van Thai Thanh" userId="efe48e9e-abaa-4a82-8677-c996e7a91e96" providerId="ADAL" clId="{0B18EC7C-C5D7-4A6C-85F9-A2CA504A71E3}" dt="2021-10-11T09:49:55.146" v="367" actId="1076"/>
          <ac:picMkLst>
            <pc:docMk/>
            <pc:sldMk cId="212070423" sldId="317"/>
            <ac:picMk id="7" creationId="{F1B95333-5CEC-4812-AB09-3560833B10A9}"/>
          </ac:picMkLst>
        </pc:picChg>
      </pc:sldChg>
      <pc:sldChg chg="addSp modSp add mod replId modNotesTx">
        <pc:chgData name="Nguyen Van Thai Thanh" userId="efe48e9e-abaa-4a82-8677-c996e7a91e96" providerId="ADAL" clId="{0B18EC7C-C5D7-4A6C-85F9-A2CA504A71E3}" dt="2021-10-11T09:59:28.938" v="378"/>
        <pc:sldMkLst>
          <pc:docMk/>
          <pc:sldMk cId="127325369" sldId="318"/>
        </pc:sldMkLst>
        <pc:picChg chg="add mod">
          <ac:chgData name="Nguyen Van Thai Thanh" userId="efe48e9e-abaa-4a82-8677-c996e7a91e96" providerId="ADAL" clId="{0B18EC7C-C5D7-4A6C-85F9-A2CA504A71E3}" dt="2021-10-11T09:56:11.440" v="370" actId="1076"/>
          <ac:picMkLst>
            <pc:docMk/>
            <pc:sldMk cId="127325369" sldId="318"/>
            <ac:picMk id="3" creationId="{C8726959-712A-40D4-B482-5A3B078ECA2B}"/>
          </ac:picMkLst>
        </pc:picChg>
      </pc:sldChg>
      <pc:sldChg chg="addSp modSp add mod replId modNotesTx">
        <pc:chgData name="Nguyen Van Thai Thanh" userId="efe48e9e-abaa-4a82-8677-c996e7a91e96" providerId="ADAL" clId="{0B18EC7C-C5D7-4A6C-85F9-A2CA504A71E3}" dt="2021-10-11T09:59:30.688" v="379"/>
        <pc:sldMkLst>
          <pc:docMk/>
          <pc:sldMk cId="1255803022" sldId="319"/>
        </pc:sldMkLst>
        <pc:picChg chg="add mod">
          <ac:chgData name="Nguyen Van Thai Thanh" userId="efe48e9e-abaa-4a82-8677-c996e7a91e96" providerId="ADAL" clId="{0B18EC7C-C5D7-4A6C-85F9-A2CA504A71E3}" dt="2021-10-11T09:56:28.184" v="372" actId="1076"/>
          <ac:picMkLst>
            <pc:docMk/>
            <pc:sldMk cId="1255803022" sldId="319"/>
            <ac:picMk id="3" creationId="{43ACE1DA-ADDB-4504-B607-AB584E9B4151}"/>
          </ac:picMkLst>
        </pc:picChg>
        <pc:picChg chg="add mod modCrop">
          <ac:chgData name="Nguyen Van Thai Thanh" userId="efe48e9e-abaa-4a82-8677-c996e7a91e96" providerId="ADAL" clId="{0B18EC7C-C5D7-4A6C-85F9-A2CA504A71E3}" dt="2021-10-11T09:58:00.128" v="377" actId="1076"/>
          <ac:picMkLst>
            <pc:docMk/>
            <pc:sldMk cId="1255803022" sldId="319"/>
            <ac:picMk id="5" creationId="{B9DAE1BC-8469-4064-BDE3-46E77EB7FA53}"/>
          </ac:picMkLst>
        </pc:picChg>
      </pc:sldChg>
      <pc:sldChg chg="addSp modSp add mod modNotesTx">
        <pc:chgData name="Nguyen Van Thai Thanh" userId="efe48e9e-abaa-4a82-8677-c996e7a91e96" providerId="ADAL" clId="{0B18EC7C-C5D7-4A6C-85F9-A2CA504A71E3}" dt="2021-10-11T10:02:23.336" v="401" actId="1076"/>
        <pc:sldMkLst>
          <pc:docMk/>
          <pc:sldMk cId="732019480" sldId="320"/>
        </pc:sldMkLst>
        <pc:picChg chg="add mod">
          <ac:chgData name="Nguyen Van Thai Thanh" userId="efe48e9e-abaa-4a82-8677-c996e7a91e96" providerId="ADAL" clId="{0B18EC7C-C5D7-4A6C-85F9-A2CA504A71E3}" dt="2021-10-11T10:01:16.088" v="397" actId="1076"/>
          <ac:picMkLst>
            <pc:docMk/>
            <pc:sldMk cId="732019480" sldId="320"/>
            <ac:picMk id="3" creationId="{E73CC48A-2D05-494B-A404-AB49D3E1D899}"/>
          </ac:picMkLst>
        </pc:picChg>
        <pc:picChg chg="add mod">
          <ac:chgData name="Nguyen Van Thai Thanh" userId="efe48e9e-abaa-4a82-8677-c996e7a91e96" providerId="ADAL" clId="{0B18EC7C-C5D7-4A6C-85F9-A2CA504A71E3}" dt="2021-10-11T10:02:23.336" v="401" actId="1076"/>
          <ac:picMkLst>
            <pc:docMk/>
            <pc:sldMk cId="732019480" sldId="320"/>
            <ac:picMk id="4" creationId="{A9A20FF6-EC3A-435E-920D-08A26D57C6A0}"/>
          </ac:picMkLst>
        </pc:picChg>
      </pc:sldChg>
      <pc:sldChg chg="addSp delSp modSp add mod replId modNotesTx">
        <pc:chgData name="Nguyen Van Thai Thanh" userId="efe48e9e-abaa-4a82-8677-c996e7a91e96" providerId="ADAL" clId="{0B18EC7C-C5D7-4A6C-85F9-A2CA504A71E3}" dt="2021-10-11T10:03:55.990" v="410"/>
        <pc:sldMkLst>
          <pc:docMk/>
          <pc:sldMk cId="3790942309" sldId="321"/>
        </pc:sldMkLst>
        <pc:picChg chg="add del">
          <ac:chgData name="Nguyen Van Thai Thanh" userId="efe48e9e-abaa-4a82-8677-c996e7a91e96" providerId="ADAL" clId="{0B18EC7C-C5D7-4A6C-85F9-A2CA504A71E3}" dt="2021-10-11T10:02:19.866" v="399" actId="21"/>
          <ac:picMkLst>
            <pc:docMk/>
            <pc:sldMk cId="3790942309" sldId="321"/>
            <ac:picMk id="3" creationId="{F67E41E0-666F-4420-BA2B-3B570D6E7837}"/>
          </ac:picMkLst>
        </pc:picChg>
        <pc:picChg chg="add mod">
          <ac:chgData name="Nguyen Van Thai Thanh" userId="efe48e9e-abaa-4a82-8677-c996e7a91e96" providerId="ADAL" clId="{0B18EC7C-C5D7-4A6C-85F9-A2CA504A71E3}" dt="2021-10-11T10:02:44.047" v="403" actId="1076"/>
          <ac:picMkLst>
            <pc:docMk/>
            <pc:sldMk cId="3790942309" sldId="321"/>
            <ac:picMk id="5" creationId="{269B6AE2-9F02-4266-9B8C-9C01FB1D4FEC}"/>
          </ac:picMkLst>
        </pc:picChg>
        <pc:picChg chg="add mod">
          <ac:chgData name="Nguyen Van Thai Thanh" userId="efe48e9e-abaa-4a82-8677-c996e7a91e96" providerId="ADAL" clId="{0B18EC7C-C5D7-4A6C-85F9-A2CA504A71E3}" dt="2021-10-11T10:03:01.815" v="405" actId="1076"/>
          <ac:picMkLst>
            <pc:docMk/>
            <pc:sldMk cId="3790942309" sldId="321"/>
            <ac:picMk id="7" creationId="{87F790A5-4A84-425B-AC57-2A01DB5B73BF}"/>
          </ac:picMkLst>
        </pc:picChg>
        <pc:picChg chg="add mod">
          <ac:chgData name="Nguyen Van Thai Thanh" userId="efe48e9e-abaa-4a82-8677-c996e7a91e96" providerId="ADAL" clId="{0B18EC7C-C5D7-4A6C-85F9-A2CA504A71E3}" dt="2021-10-11T10:03:20.528" v="407" actId="1076"/>
          <ac:picMkLst>
            <pc:docMk/>
            <pc:sldMk cId="3790942309" sldId="321"/>
            <ac:picMk id="9" creationId="{FF18E93B-433F-46F4-B73C-F50E6242DB34}"/>
          </ac:picMkLst>
        </pc:picChg>
      </pc:sldChg>
      <pc:sldChg chg="addSp modSp add mod replId modNotesTx">
        <pc:chgData name="Nguyen Van Thai Thanh" userId="efe48e9e-abaa-4a82-8677-c996e7a91e96" providerId="ADAL" clId="{0B18EC7C-C5D7-4A6C-85F9-A2CA504A71E3}" dt="2021-10-11T10:03:57.013" v="411"/>
        <pc:sldMkLst>
          <pc:docMk/>
          <pc:sldMk cId="447966129" sldId="322"/>
        </pc:sldMkLst>
        <pc:picChg chg="add mod">
          <ac:chgData name="Nguyen Van Thai Thanh" userId="efe48e9e-abaa-4a82-8677-c996e7a91e96" providerId="ADAL" clId="{0B18EC7C-C5D7-4A6C-85F9-A2CA504A71E3}" dt="2021-10-11T10:03:47.920" v="409" actId="1076"/>
          <ac:picMkLst>
            <pc:docMk/>
            <pc:sldMk cId="447966129" sldId="322"/>
            <ac:picMk id="3" creationId="{17CEF870-5CA2-47BD-83CD-B56A587BB819}"/>
          </ac:picMkLst>
        </pc:picChg>
      </pc:sldChg>
      <pc:sldChg chg="addSp modSp add mod replId modNotesTx">
        <pc:chgData name="Nguyen Van Thai Thanh" userId="efe48e9e-abaa-4a82-8677-c996e7a91e96" providerId="ADAL" clId="{0B18EC7C-C5D7-4A6C-85F9-A2CA504A71E3}" dt="2021-10-11T10:05:48.024" v="423" actId="1076"/>
        <pc:sldMkLst>
          <pc:docMk/>
          <pc:sldMk cId="1134709135" sldId="323"/>
        </pc:sldMkLst>
        <pc:picChg chg="add mod">
          <ac:chgData name="Nguyen Van Thai Thanh" userId="efe48e9e-abaa-4a82-8677-c996e7a91e96" providerId="ADAL" clId="{0B18EC7C-C5D7-4A6C-85F9-A2CA504A71E3}" dt="2021-10-11T10:05:48.024" v="423" actId="1076"/>
          <ac:picMkLst>
            <pc:docMk/>
            <pc:sldMk cId="1134709135" sldId="323"/>
            <ac:picMk id="3" creationId="{B0B4CCEC-48C8-4A45-8F4F-9C737FDF5557}"/>
          </ac:picMkLst>
        </pc:picChg>
      </pc:sldChg>
      <pc:sldChg chg="addSp modSp add mod replId modNotesTx">
        <pc:chgData name="Nguyen Van Thai Thanh" userId="efe48e9e-abaa-4a82-8677-c996e7a91e96" providerId="ADAL" clId="{0B18EC7C-C5D7-4A6C-85F9-A2CA504A71E3}" dt="2021-10-11T10:06:39.779" v="428"/>
        <pc:sldMkLst>
          <pc:docMk/>
          <pc:sldMk cId="137373703" sldId="324"/>
        </pc:sldMkLst>
        <pc:picChg chg="add mod">
          <ac:chgData name="Nguyen Van Thai Thanh" userId="efe48e9e-abaa-4a82-8677-c996e7a91e96" providerId="ADAL" clId="{0B18EC7C-C5D7-4A6C-85F9-A2CA504A71E3}" dt="2021-10-11T10:06:09.294" v="425" actId="1076"/>
          <ac:picMkLst>
            <pc:docMk/>
            <pc:sldMk cId="137373703" sldId="324"/>
            <ac:picMk id="3" creationId="{2D80A697-95AC-4BAA-BAD2-E3618624EF39}"/>
          </ac:picMkLst>
        </pc:picChg>
        <pc:picChg chg="add mod">
          <ac:chgData name="Nguyen Van Thai Thanh" userId="efe48e9e-abaa-4a82-8677-c996e7a91e96" providerId="ADAL" clId="{0B18EC7C-C5D7-4A6C-85F9-A2CA504A71E3}" dt="2021-10-11T10:06:31.039" v="427" actId="1076"/>
          <ac:picMkLst>
            <pc:docMk/>
            <pc:sldMk cId="137373703" sldId="324"/>
            <ac:picMk id="5" creationId="{A8E40562-61F5-4A70-93ED-290FF1A09998}"/>
          </ac:picMkLst>
        </pc:picChg>
      </pc:sldChg>
      <pc:sldChg chg="addSp modSp add mod replId modNotesTx">
        <pc:chgData name="Nguyen Van Thai Thanh" userId="efe48e9e-abaa-4a82-8677-c996e7a91e96" providerId="ADAL" clId="{0B18EC7C-C5D7-4A6C-85F9-A2CA504A71E3}" dt="2021-10-11T10:07:58.615" v="437" actId="14100"/>
        <pc:sldMkLst>
          <pc:docMk/>
          <pc:sldMk cId="628699903" sldId="325"/>
        </pc:sldMkLst>
        <pc:picChg chg="add mod">
          <ac:chgData name="Nguyen Van Thai Thanh" userId="efe48e9e-abaa-4a82-8677-c996e7a91e96" providerId="ADAL" clId="{0B18EC7C-C5D7-4A6C-85F9-A2CA504A71E3}" dt="2021-10-11T10:07:58.615" v="437" actId="14100"/>
          <ac:picMkLst>
            <pc:docMk/>
            <pc:sldMk cId="628699903" sldId="325"/>
            <ac:picMk id="3" creationId="{FFADBA90-F9CA-48BF-A624-2207436863F5}"/>
          </ac:picMkLst>
        </pc:picChg>
      </pc:sldChg>
      <pc:sldChg chg="addSp modSp add mod replId modNotesTx">
        <pc:chgData name="Nguyen Van Thai Thanh" userId="efe48e9e-abaa-4a82-8677-c996e7a91e96" providerId="ADAL" clId="{0B18EC7C-C5D7-4A6C-85F9-A2CA504A71E3}" dt="2021-10-11T10:08:33.999" v="440" actId="14100"/>
        <pc:sldMkLst>
          <pc:docMk/>
          <pc:sldMk cId="3412309290" sldId="326"/>
        </pc:sldMkLst>
        <pc:picChg chg="add mod">
          <ac:chgData name="Nguyen Van Thai Thanh" userId="efe48e9e-abaa-4a82-8677-c996e7a91e96" providerId="ADAL" clId="{0B18EC7C-C5D7-4A6C-85F9-A2CA504A71E3}" dt="2021-10-11T10:08:33.999" v="440" actId="14100"/>
          <ac:picMkLst>
            <pc:docMk/>
            <pc:sldMk cId="3412309290" sldId="326"/>
            <ac:picMk id="3" creationId="{80232B60-3555-413F-8896-70F14CC4F939}"/>
          </ac:picMkLst>
        </pc:picChg>
      </pc:sldChg>
      <pc:sldChg chg="addSp modSp add mod replId modNotesTx">
        <pc:chgData name="Nguyen Van Thai Thanh" userId="efe48e9e-abaa-4a82-8677-c996e7a91e96" providerId="ADAL" clId="{0B18EC7C-C5D7-4A6C-85F9-A2CA504A71E3}" dt="2021-10-11T10:09:01.349" v="444"/>
        <pc:sldMkLst>
          <pc:docMk/>
          <pc:sldMk cId="1687784424" sldId="327"/>
        </pc:sldMkLst>
        <pc:picChg chg="add mod">
          <ac:chgData name="Nguyen Van Thai Thanh" userId="efe48e9e-abaa-4a82-8677-c996e7a91e96" providerId="ADAL" clId="{0B18EC7C-C5D7-4A6C-85F9-A2CA504A71E3}" dt="2021-10-11T10:08:56.567" v="443" actId="14100"/>
          <ac:picMkLst>
            <pc:docMk/>
            <pc:sldMk cId="1687784424" sldId="327"/>
            <ac:picMk id="3" creationId="{3CE86D06-AFCA-4F0A-8833-D6E90B1223A1}"/>
          </ac:picMkLst>
        </pc:picChg>
      </pc:sldChg>
      <pc:sldChg chg="modSp add mod ord">
        <pc:chgData name="Nguyen Van Thai Thanh" userId="efe48e9e-abaa-4a82-8677-c996e7a91e96" providerId="ADAL" clId="{0B18EC7C-C5D7-4A6C-85F9-A2CA504A71E3}" dt="2021-10-11T09:42:31.155" v="280"/>
        <pc:sldMkLst>
          <pc:docMk/>
          <pc:sldMk cId="2449706302" sldId="328"/>
        </pc:sldMkLst>
        <pc:spChg chg="mod">
          <ac:chgData name="Nguyen Van Thai Thanh" userId="efe48e9e-abaa-4a82-8677-c996e7a91e96" providerId="ADAL" clId="{0B18EC7C-C5D7-4A6C-85F9-A2CA504A71E3}" dt="2021-10-11T09:42:15.879" v="270" actId="20577"/>
          <ac:spMkLst>
            <pc:docMk/>
            <pc:sldMk cId="2449706302" sldId="328"/>
            <ac:spMk id="3" creationId="{139D5992-74CA-4E5E-831D-1F8F99FB57FF}"/>
          </ac:spMkLst>
        </pc:spChg>
      </pc:sldChg>
      <pc:sldChg chg="modSp add mod ord">
        <pc:chgData name="Nguyen Van Thai Thanh" userId="efe48e9e-abaa-4a82-8677-c996e7a91e96" providerId="ADAL" clId="{0B18EC7C-C5D7-4A6C-85F9-A2CA504A71E3}" dt="2021-10-11T09:42:51.979" v="293"/>
        <pc:sldMkLst>
          <pc:docMk/>
          <pc:sldMk cId="1356450064" sldId="329"/>
        </pc:sldMkLst>
        <pc:spChg chg="mod">
          <ac:chgData name="Nguyen Van Thai Thanh" userId="efe48e9e-abaa-4a82-8677-c996e7a91e96" providerId="ADAL" clId="{0B18EC7C-C5D7-4A6C-85F9-A2CA504A71E3}" dt="2021-10-11T09:42:39.391" v="283" actId="20577"/>
          <ac:spMkLst>
            <pc:docMk/>
            <pc:sldMk cId="1356450064" sldId="329"/>
            <ac:spMk id="3" creationId="{139D5992-74CA-4E5E-831D-1F8F99FB57FF}"/>
          </ac:spMkLst>
        </pc:spChg>
      </pc:sldChg>
      <pc:sldChg chg="addSp modSp add mod modNotesTx">
        <pc:chgData name="Nguyen Van Thai Thanh" userId="efe48e9e-abaa-4a82-8677-c996e7a91e96" providerId="ADAL" clId="{0B18EC7C-C5D7-4A6C-85F9-A2CA504A71E3}" dt="2021-10-11T10:15:24.349" v="480" actId="20577"/>
        <pc:sldMkLst>
          <pc:docMk/>
          <pc:sldMk cId="600132709" sldId="330"/>
        </pc:sldMkLst>
        <pc:picChg chg="add mod">
          <ac:chgData name="Nguyen Van Thai Thanh" userId="efe48e9e-abaa-4a82-8677-c996e7a91e96" providerId="ADAL" clId="{0B18EC7C-C5D7-4A6C-85F9-A2CA504A71E3}" dt="2021-10-11T10:13:31.294" v="446" actId="1076"/>
          <ac:picMkLst>
            <pc:docMk/>
            <pc:sldMk cId="600132709" sldId="330"/>
            <ac:picMk id="3" creationId="{CD635FD7-ECDD-4832-A23E-03A900985F92}"/>
          </ac:picMkLst>
        </pc:picChg>
      </pc:sldChg>
      <pc:sldChg chg="addSp modSp add mod modNotesTx">
        <pc:chgData name="Nguyen Van Thai Thanh" userId="efe48e9e-abaa-4a82-8677-c996e7a91e96" providerId="ADAL" clId="{0B18EC7C-C5D7-4A6C-85F9-A2CA504A71E3}" dt="2021-10-11T10:15:28.512" v="481"/>
        <pc:sldMkLst>
          <pc:docMk/>
          <pc:sldMk cId="366705056" sldId="331"/>
        </pc:sldMkLst>
        <pc:picChg chg="add mod">
          <ac:chgData name="Nguyen Van Thai Thanh" userId="efe48e9e-abaa-4a82-8677-c996e7a91e96" providerId="ADAL" clId="{0B18EC7C-C5D7-4A6C-85F9-A2CA504A71E3}" dt="2021-10-11T10:14:35.878" v="462" actId="1076"/>
          <ac:picMkLst>
            <pc:docMk/>
            <pc:sldMk cId="366705056" sldId="331"/>
            <ac:picMk id="3" creationId="{E7B0E40F-48F8-43BD-90B7-E1DAB531BEAB}"/>
          </ac:picMkLst>
        </pc:picChg>
      </pc:sldChg>
      <pc:sldChg chg="addSp modSp add mod replId modNotesTx">
        <pc:chgData name="Nguyen Van Thai Thanh" userId="efe48e9e-abaa-4a82-8677-c996e7a91e96" providerId="ADAL" clId="{0B18EC7C-C5D7-4A6C-85F9-A2CA504A71E3}" dt="2021-10-11T10:15:29.567" v="482"/>
        <pc:sldMkLst>
          <pc:docMk/>
          <pc:sldMk cId="437743190" sldId="332"/>
        </pc:sldMkLst>
        <pc:picChg chg="add mod">
          <ac:chgData name="Nguyen Van Thai Thanh" userId="efe48e9e-abaa-4a82-8677-c996e7a91e96" providerId="ADAL" clId="{0B18EC7C-C5D7-4A6C-85F9-A2CA504A71E3}" dt="2021-10-11T10:14:50.446" v="464" actId="1076"/>
          <ac:picMkLst>
            <pc:docMk/>
            <pc:sldMk cId="437743190" sldId="332"/>
            <ac:picMk id="3" creationId="{22DE110C-C482-4C4F-925C-30C846175812}"/>
          </ac:picMkLst>
        </pc:picChg>
      </pc:sldChg>
      <pc:sldChg chg="addSp modSp add mod modNotesTx">
        <pc:chgData name="Nguyen Van Thai Thanh" userId="efe48e9e-abaa-4a82-8677-c996e7a91e96" providerId="ADAL" clId="{0B18EC7C-C5D7-4A6C-85F9-A2CA504A71E3}" dt="2021-10-11T10:15:30.477" v="483"/>
        <pc:sldMkLst>
          <pc:docMk/>
          <pc:sldMk cId="2992721669" sldId="333"/>
        </pc:sldMkLst>
        <pc:picChg chg="add mod">
          <ac:chgData name="Nguyen Van Thai Thanh" userId="efe48e9e-abaa-4a82-8677-c996e7a91e96" providerId="ADAL" clId="{0B18EC7C-C5D7-4A6C-85F9-A2CA504A71E3}" dt="2021-10-11T10:15:13.758" v="466" actId="1076"/>
          <ac:picMkLst>
            <pc:docMk/>
            <pc:sldMk cId="2992721669" sldId="333"/>
            <ac:picMk id="3" creationId="{58677ECF-6380-4AF8-AD23-550F150FBB53}"/>
          </ac:picMkLst>
        </pc:picChg>
      </pc:sldChg>
      <pc:sldChg chg="addSp modSp add mod replId modNotesTx">
        <pc:chgData name="Nguyen Van Thai Thanh" userId="efe48e9e-abaa-4a82-8677-c996e7a91e96" providerId="ADAL" clId="{0B18EC7C-C5D7-4A6C-85F9-A2CA504A71E3}" dt="2021-10-11T10:17:54.909" v="495" actId="20577"/>
        <pc:sldMkLst>
          <pc:docMk/>
          <pc:sldMk cId="2365096237" sldId="334"/>
        </pc:sldMkLst>
        <pc:picChg chg="add mod">
          <ac:chgData name="Nguyen Van Thai Thanh" userId="efe48e9e-abaa-4a82-8677-c996e7a91e96" providerId="ADAL" clId="{0B18EC7C-C5D7-4A6C-85F9-A2CA504A71E3}" dt="2021-10-11T10:16:32.790" v="487" actId="1076"/>
          <ac:picMkLst>
            <pc:docMk/>
            <pc:sldMk cId="2365096237" sldId="334"/>
            <ac:picMk id="3" creationId="{EF534479-B32C-42B8-8926-2FEE22A610D2}"/>
          </ac:picMkLst>
        </pc:picChg>
      </pc:sldChg>
      <pc:sldChg chg="addSp modSp add mod replId modNotesTx">
        <pc:chgData name="Nguyen Van Thai Thanh" userId="efe48e9e-abaa-4a82-8677-c996e7a91e96" providerId="ADAL" clId="{0B18EC7C-C5D7-4A6C-85F9-A2CA504A71E3}" dt="2021-10-11T10:17:57.917" v="496"/>
        <pc:sldMkLst>
          <pc:docMk/>
          <pc:sldMk cId="2609526275" sldId="335"/>
        </pc:sldMkLst>
        <pc:picChg chg="add mod">
          <ac:chgData name="Nguyen Van Thai Thanh" userId="efe48e9e-abaa-4a82-8677-c996e7a91e96" providerId="ADAL" clId="{0B18EC7C-C5D7-4A6C-85F9-A2CA504A71E3}" dt="2021-10-11T10:16:57.590" v="489" actId="1076"/>
          <ac:picMkLst>
            <pc:docMk/>
            <pc:sldMk cId="2609526275" sldId="335"/>
            <ac:picMk id="3" creationId="{ED653F09-C85F-4C64-8CD9-AF5A018FFC06}"/>
          </ac:picMkLst>
        </pc:picChg>
      </pc:sldChg>
      <pc:sldChg chg="addSp modSp add mod replId modNotesTx">
        <pc:chgData name="Nguyen Van Thai Thanh" userId="efe48e9e-abaa-4a82-8677-c996e7a91e96" providerId="ADAL" clId="{0B18EC7C-C5D7-4A6C-85F9-A2CA504A71E3}" dt="2021-10-11T10:17:58.934" v="497"/>
        <pc:sldMkLst>
          <pc:docMk/>
          <pc:sldMk cId="3900757002" sldId="336"/>
        </pc:sldMkLst>
        <pc:picChg chg="add mod">
          <ac:chgData name="Nguyen Van Thai Thanh" userId="efe48e9e-abaa-4a82-8677-c996e7a91e96" providerId="ADAL" clId="{0B18EC7C-C5D7-4A6C-85F9-A2CA504A71E3}" dt="2021-10-11T10:17:19.958" v="491" actId="1076"/>
          <ac:picMkLst>
            <pc:docMk/>
            <pc:sldMk cId="3900757002" sldId="336"/>
            <ac:picMk id="3" creationId="{EC1E68C4-71F4-4805-8293-E1AC2A2B74E6}"/>
          </ac:picMkLst>
        </pc:picChg>
        <pc:picChg chg="add mod">
          <ac:chgData name="Nguyen Van Thai Thanh" userId="efe48e9e-abaa-4a82-8677-c996e7a91e96" providerId="ADAL" clId="{0B18EC7C-C5D7-4A6C-85F9-A2CA504A71E3}" dt="2021-10-11T10:17:36.222" v="493" actId="1076"/>
          <ac:picMkLst>
            <pc:docMk/>
            <pc:sldMk cId="3900757002" sldId="336"/>
            <ac:picMk id="5" creationId="{CD741412-0826-46E7-913C-2EDF8F0FE85E}"/>
          </ac:picMkLst>
        </pc:picChg>
      </pc:sldChg>
      <pc:sldChg chg="modSp add mod ord">
        <pc:chgData name="Nguyen Van Thai Thanh" userId="efe48e9e-abaa-4a82-8677-c996e7a91e96" providerId="ADAL" clId="{0B18EC7C-C5D7-4A6C-85F9-A2CA504A71E3}" dt="2021-10-11T10:13:59.816" v="455"/>
        <pc:sldMkLst>
          <pc:docMk/>
          <pc:sldMk cId="1139300145" sldId="337"/>
        </pc:sldMkLst>
        <pc:spChg chg="mod">
          <ac:chgData name="Nguyen Van Thai Thanh" userId="efe48e9e-abaa-4a82-8677-c996e7a91e96" providerId="ADAL" clId="{0B18EC7C-C5D7-4A6C-85F9-A2CA504A71E3}" dt="2021-10-11T10:13:40.376" v="449" actId="20577"/>
          <ac:spMkLst>
            <pc:docMk/>
            <pc:sldMk cId="1139300145" sldId="337"/>
            <ac:spMk id="3" creationId="{139D5992-74CA-4E5E-831D-1F8F99FB57FF}"/>
          </ac:spMkLst>
        </pc:spChg>
      </pc:sldChg>
      <pc:sldChg chg="modSp add mod ord">
        <pc:chgData name="Nguyen Van Thai Thanh" userId="efe48e9e-abaa-4a82-8677-c996e7a91e96" providerId="ADAL" clId="{0B18EC7C-C5D7-4A6C-85F9-A2CA504A71E3}" dt="2021-10-11T10:14:12.656" v="460"/>
        <pc:sldMkLst>
          <pc:docMk/>
          <pc:sldMk cId="2817925040" sldId="338"/>
        </pc:sldMkLst>
        <pc:spChg chg="mod">
          <ac:chgData name="Nguyen Van Thai Thanh" userId="efe48e9e-abaa-4a82-8677-c996e7a91e96" providerId="ADAL" clId="{0B18EC7C-C5D7-4A6C-85F9-A2CA504A71E3}" dt="2021-10-11T10:14:07.749" v="458" actId="20577"/>
          <ac:spMkLst>
            <pc:docMk/>
            <pc:sldMk cId="2817925040" sldId="338"/>
            <ac:spMk id="3" creationId="{139D5992-74CA-4E5E-831D-1F8F99FB57FF}"/>
          </ac:spMkLst>
        </pc:spChg>
      </pc:sldChg>
      <pc:sldChg chg="add">
        <pc:chgData name="Nguyen Van Thai Thanh" userId="efe48e9e-abaa-4a82-8677-c996e7a91e96" providerId="ADAL" clId="{0B18EC7C-C5D7-4A6C-85F9-A2CA504A71E3}" dt="2021-10-11T10:15:36.713" v="484" actId="2890"/>
        <pc:sldMkLst>
          <pc:docMk/>
          <pc:sldMk cId="3589797130" sldId="339"/>
        </pc:sldMkLst>
      </pc:sldChg>
      <pc:sldChg chg="add">
        <pc:chgData name="Nguyen Van Thai Thanh" userId="efe48e9e-abaa-4a82-8677-c996e7a91e96" providerId="ADAL" clId="{0B18EC7C-C5D7-4A6C-85F9-A2CA504A71E3}" dt="2021-10-11T10:15:39.164" v="485" actId="2890"/>
        <pc:sldMkLst>
          <pc:docMk/>
          <pc:sldMk cId="2843043067" sldId="340"/>
        </pc:sldMkLst>
      </pc:sldChg>
      <pc:sldChg chg="add replId">
        <pc:chgData name="Nguyen Van Thai Thanh" userId="efe48e9e-abaa-4a82-8677-c996e7a91e96" providerId="ADAL" clId="{0B18EC7C-C5D7-4A6C-85F9-A2CA504A71E3}" dt="2021-10-11T10:15:39.164" v="485" actId="2890"/>
        <pc:sldMkLst>
          <pc:docMk/>
          <pc:sldMk cId="3465700373"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EFA82-F259-4E37-8230-2D82FB3BA7BE}" type="datetimeFigureOut">
              <a:rPr lang="vi-VN" smtClean="0"/>
              <a:t>11/10/2021</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462EB-38ED-4441-A73C-B96DF0F70087}" type="slidenum">
              <a:rPr lang="vi-VN" smtClean="0"/>
              <a:t>‹#›</a:t>
            </a:fld>
            <a:endParaRPr lang="vi-VN"/>
          </a:p>
        </p:txBody>
      </p:sp>
    </p:spTree>
    <p:extLst>
      <p:ext uri="{BB962C8B-B14F-4D97-AF65-F5344CB8AC3E}">
        <p14:creationId xmlns:p14="http://schemas.microsoft.com/office/powerpoint/2010/main" val="130645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vi-VN" sz="1100" dirty="0">
              <a:effectLst/>
              <a:latin typeface="Calibri" panose="020F0502020204030204" pitchFamily="34" charset="0"/>
              <a:ea typeface="Calibri" panose="020F0502020204030204" pitchFamily="34" charset="0"/>
              <a:cs typeface="Arial" panose="020B0604020202020204" pitchFamily="34" charset="0"/>
            </a:endParaRP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1</a:t>
            </a:fld>
            <a:endParaRPr lang="vi-VN"/>
          </a:p>
        </p:txBody>
      </p:sp>
    </p:spTree>
    <p:extLst>
      <p:ext uri="{BB962C8B-B14F-4D97-AF65-F5344CB8AC3E}">
        <p14:creationId xmlns:p14="http://schemas.microsoft.com/office/powerpoint/2010/main" val="458358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Y15 </a:t>
            </a:r>
            <a:r>
              <a:rPr lang="en-US" dirty="0" err="1"/>
              <a:t>Giữa</a:t>
            </a:r>
            <a:r>
              <a:rPr lang="en-US" dirty="0"/>
              <a:t> </a:t>
            </a:r>
            <a:r>
              <a:rPr lang="en-US" dirty="0" err="1"/>
              <a:t>kỳ</a:t>
            </a:r>
            <a:r>
              <a:rPr lang="en-US" dirty="0"/>
              <a:t> 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36</a:t>
            </a:fld>
            <a:endParaRPr lang="vi-VN"/>
          </a:p>
        </p:txBody>
      </p:sp>
    </p:spTree>
    <p:extLst>
      <p:ext uri="{BB962C8B-B14F-4D97-AF65-F5344CB8AC3E}">
        <p14:creationId xmlns:p14="http://schemas.microsoft.com/office/powerpoint/2010/main" val="3749426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Y15 </a:t>
            </a:r>
            <a:r>
              <a:rPr lang="en-US" dirty="0" err="1"/>
              <a:t>Giữa</a:t>
            </a:r>
            <a:r>
              <a:rPr lang="en-US" dirty="0"/>
              <a:t> </a:t>
            </a:r>
            <a:r>
              <a:rPr lang="en-US" dirty="0" err="1"/>
              <a:t>kỳ</a:t>
            </a:r>
            <a:r>
              <a:rPr lang="en-US" dirty="0"/>
              <a:t> 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37</a:t>
            </a:fld>
            <a:endParaRPr lang="vi-VN"/>
          </a:p>
        </p:txBody>
      </p:sp>
    </p:spTree>
    <p:extLst>
      <p:ext uri="{BB962C8B-B14F-4D97-AF65-F5344CB8AC3E}">
        <p14:creationId xmlns:p14="http://schemas.microsoft.com/office/powerpoint/2010/main" val="29118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Y15 </a:t>
            </a:r>
            <a:r>
              <a:rPr lang="en-US" dirty="0" err="1"/>
              <a:t>Giữa</a:t>
            </a:r>
            <a:r>
              <a:rPr lang="en-US" dirty="0"/>
              <a:t> </a:t>
            </a:r>
            <a:r>
              <a:rPr lang="en-US" dirty="0" err="1"/>
              <a:t>kỳ</a:t>
            </a:r>
            <a:r>
              <a:rPr lang="en-US" dirty="0"/>
              <a:t> 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38</a:t>
            </a:fld>
            <a:endParaRPr lang="vi-VN"/>
          </a:p>
        </p:txBody>
      </p:sp>
    </p:spTree>
    <p:extLst>
      <p:ext uri="{BB962C8B-B14F-4D97-AF65-F5344CB8AC3E}">
        <p14:creationId xmlns:p14="http://schemas.microsoft.com/office/powerpoint/2010/main" val="241952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5 </a:t>
            </a:r>
            <a:r>
              <a:rPr lang="en-US" dirty="0" err="1"/>
              <a:t>lần</a:t>
            </a:r>
            <a:r>
              <a:rPr lang="en-US" dirty="0"/>
              <a:t> 2</a:t>
            </a:r>
          </a:p>
        </p:txBody>
      </p:sp>
      <p:sp>
        <p:nvSpPr>
          <p:cNvPr id="4" name="Slide Number Placeholder 3"/>
          <p:cNvSpPr>
            <a:spLocks noGrp="1"/>
          </p:cNvSpPr>
          <p:nvPr>
            <p:ph type="sldNum" sz="quarter" idx="5"/>
          </p:nvPr>
        </p:nvSpPr>
        <p:spPr/>
        <p:txBody>
          <a:bodyPr/>
          <a:lstStyle/>
          <a:p>
            <a:fld id="{70A462EB-38ED-4441-A73C-B96DF0F70087}" type="slidenum">
              <a:rPr lang="vi-VN" smtClean="0"/>
              <a:t>39</a:t>
            </a:fld>
            <a:endParaRPr lang="vi-VN"/>
          </a:p>
        </p:txBody>
      </p:sp>
    </p:spTree>
    <p:extLst>
      <p:ext uri="{BB962C8B-B14F-4D97-AF65-F5344CB8AC3E}">
        <p14:creationId xmlns:p14="http://schemas.microsoft.com/office/powerpoint/2010/main" val="129124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40</a:t>
            </a:fld>
            <a:endParaRPr lang="vi-VN"/>
          </a:p>
        </p:txBody>
      </p:sp>
    </p:spTree>
    <p:extLst>
      <p:ext uri="{BB962C8B-B14F-4D97-AF65-F5344CB8AC3E}">
        <p14:creationId xmlns:p14="http://schemas.microsoft.com/office/powerpoint/2010/main" val="319468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41</a:t>
            </a:fld>
            <a:endParaRPr lang="vi-VN"/>
          </a:p>
        </p:txBody>
      </p:sp>
    </p:spTree>
    <p:extLst>
      <p:ext uri="{BB962C8B-B14F-4D97-AF65-F5344CB8AC3E}">
        <p14:creationId xmlns:p14="http://schemas.microsoft.com/office/powerpoint/2010/main" val="286930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42</a:t>
            </a:fld>
            <a:endParaRPr lang="vi-VN"/>
          </a:p>
        </p:txBody>
      </p:sp>
    </p:spTree>
    <p:extLst>
      <p:ext uri="{BB962C8B-B14F-4D97-AF65-F5344CB8AC3E}">
        <p14:creationId xmlns:p14="http://schemas.microsoft.com/office/powerpoint/2010/main" val="3268305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43</a:t>
            </a:fld>
            <a:endParaRPr lang="vi-VN"/>
          </a:p>
        </p:txBody>
      </p:sp>
    </p:spTree>
    <p:extLst>
      <p:ext uri="{BB962C8B-B14F-4D97-AF65-F5344CB8AC3E}">
        <p14:creationId xmlns:p14="http://schemas.microsoft.com/office/powerpoint/2010/main" val="61818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5 </a:t>
            </a:r>
            <a:r>
              <a:rPr lang="en-US" dirty="0" err="1"/>
              <a:t>lần</a:t>
            </a:r>
            <a:r>
              <a:rPr lang="en-US" dirty="0"/>
              <a:t> 2</a:t>
            </a:r>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44</a:t>
            </a:fld>
            <a:endParaRPr lang="vi-VN"/>
          </a:p>
        </p:txBody>
      </p:sp>
    </p:spTree>
    <p:extLst>
      <p:ext uri="{BB962C8B-B14F-4D97-AF65-F5344CB8AC3E}">
        <p14:creationId xmlns:p14="http://schemas.microsoft.com/office/powerpoint/2010/main" val="2310231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4 </a:t>
            </a:r>
            <a:r>
              <a:rPr lang="en-US" dirty="0" err="1"/>
              <a:t>giữa</a:t>
            </a:r>
            <a:r>
              <a:rPr lang="en-US" dirty="0"/>
              <a:t> </a:t>
            </a:r>
            <a:r>
              <a:rPr lang="en-US" dirty="0" err="1"/>
              <a:t>kỳ</a:t>
            </a:r>
            <a:r>
              <a:rPr lang="en-US" dirty="0"/>
              <a:t> 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46</a:t>
            </a:fld>
            <a:endParaRPr lang="vi-VN"/>
          </a:p>
        </p:txBody>
      </p:sp>
    </p:spTree>
    <p:extLst>
      <p:ext uri="{BB962C8B-B14F-4D97-AF65-F5344CB8AC3E}">
        <p14:creationId xmlns:p14="http://schemas.microsoft.com/office/powerpoint/2010/main" val="361254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2</a:t>
            </a:fld>
            <a:endParaRPr lang="vi-VN"/>
          </a:p>
        </p:txBody>
      </p:sp>
    </p:spTree>
    <p:extLst>
      <p:ext uri="{BB962C8B-B14F-4D97-AF65-F5344CB8AC3E}">
        <p14:creationId xmlns:p14="http://schemas.microsoft.com/office/powerpoint/2010/main" val="172493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47</a:t>
            </a:fld>
            <a:endParaRPr lang="vi-VN"/>
          </a:p>
        </p:txBody>
      </p:sp>
    </p:spTree>
    <p:extLst>
      <p:ext uri="{BB962C8B-B14F-4D97-AF65-F5344CB8AC3E}">
        <p14:creationId xmlns:p14="http://schemas.microsoft.com/office/powerpoint/2010/main" val="3920919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48</a:t>
            </a:fld>
            <a:endParaRPr lang="vi-VN"/>
          </a:p>
        </p:txBody>
      </p:sp>
    </p:spTree>
    <p:extLst>
      <p:ext uri="{BB962C8B-B14F-4D97-AF65-F5344CB8AC3E}">
        <p14:creationId xmlns:p14="http://schemas.microsoft.com/office/powerpoint/2010/main" val="1360302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49</a:t>
            </a:fld>
            <a:endParaRPr lang="vi-VN"/>
          </a:p>
        </p:txBody>
      </p:sp>
    </p:spTree>
    <p:extLst>
      <p:ext uri="{BB962C8B-B14F-4D97-AF65-F5344CB8AC3E}">
        <p14:creationId xmlns:p14="http://schemas.microsoft.com/office/powerpoint/2010/main" val="244595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4 </a:t>
            </a:r>
            <a:r>
              <a:rPr lang="en-US" dirty="0" err="1"/>
              <a:t>giữa</a:t>
            </a:r>
            <a:r>
              <a:rPr lang="en-US" dirty="0"/>
              <a:t> </a:t>
            </a:r>
            <a:r>
              <a:rPr lang="en-US" dirty="0" err="1"/>
              <a:t>kỳ</a:t>
            </a:r>
            <a:r>
              <a:rPr lang="en-US" dirty="0"/>
              <a:t> 2</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50</a:t>
            </a:fld>
            <a:endParaRPr lang="vi-VN"/>
          </a:p>
        </p:txBody>
      </p:sp>
    </p:spTree>
    <p:extLst>
      <p:ext uri="{BB962C8B-B14F-4D97-AF65-F5344CB8AC3E}">
        <p14:creationId xmlns:p14="http://schemas.microsoft.com/office/powerpoint/2010/main" val="3796440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2</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51</a:t>
            </a:fld>
            <a:endParaRPr lang="vi-VN"/>
          </a:p>
        </p:txBody>
      </p:sp>
    </p:spTree>
    <p:extLst>
      <p:ext uri="{BB962C8B-B14F-4D97-AF65-F5344CB8AC3E}">
        <p14:creationId xmlns:p14="http://schemas.microsoft.com/office/powerpoint/2010/main" val="1754146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2</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52</a:t>
            </a:fld>
            <a:endParaRPr lang="vi-VN"/>
          </a:p>
        </p:txBody>
      </p:sp>
    </p:spTree>
    <p:extLst>
      <p:ext uri="{BB962C8B-B14F-4D97-AF65-F5344CB8AC3E}">
        <p14:creationId xmlns:p14="http://schemas.microsoft.com/office/powerpoint/2010/main" val="1902574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a:t>
            </a:r>
            <a:r>
              <a:rPr lang="en-US" dirty="0" err="1"/>
              <a:t>giữa</a:t>
            </a:r>
            <a:r>
              <a:rPr lang="en-US" dirty="0"/>
              <a:t> </a:t>
            </a:r>
            <a:r>
              <a:rPr lang="en-US" dirty="0" err="1"/>
              <a:t>kỳ</a:t>
            </a:r>
            <a:r>
              <a:rPr lang="en-US" dirty="0"/>
              <a:t> 2</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53</a:t>
            </a:fld>
            <a:endParaRPr lang="vi-VN"/>
          </a:p>
        </p:txBody>
      </p:sp>
    </p:spTree>
    <p:extLst>
      <p:ext uri="{BB962C8B-B14F-4D97-AF65-F5344CB8AC3E}">
        <p14:creationId xmlns:p14="http://schemas.microsoft.com/office/powerpoint/2010/main" val="2507179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4 HKII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54</a:t>
            </a:fld>
            <a:endParaRPr lang="vi-VN"/>
          </a:p>
        </p:txBody>
      </p:sp>
    </p:spTree>
    <p:extLst>
      <p:ext uri="{BB962C8B-B14F-4D97-AF65-F5344CB8AC3E}">
        <p14:creationId xmlns:p14="http://schemas.microsoft.com/office/powerpoint/2010/main" val="386309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55</a:t>
            </a:fld>
            <a:endParaRPr lang="vi-VN"/>
          </a:p>
        </p:txBody>
      </p:sp>
    </p:spTree>
    <p:extLst>
      <p:ext uri="{BB962C8B-B14F-4D97-AF65-F5344CB8AC3E}">
        <p14:creationId xmlns:p14="http://schemas.microsoft.com/office/powerpoint/2010/main" val="1647859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4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56</a:t>
            </a:fld>
            <a:endParaRPr lang="vi-VN"/>
          </a:p>
        </p:txBody>
      </p:sp>
    </p:spTree>
    <p:extLst>
      <p:ext uri="{BB962C8B-B14F-4D97-AF65-F5344CB8AC3E}">
        <p14:creationId xmlns:p14="http://schemas.microsoft.com/office/powerpoint/2010/main" val="151395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a:t>
            </a:fld>
            <a:endParaRPr lang="vi-VN"/>
          </a:p>
        </p:txBody>
      </p:sp>
    </p:spTree>
    <p:extLst>
      <p:ext uri="{BB962C8B-B14F-4D97-AF65-F5344CB8AC3E}">
        <p14:creationId xmlns:p14="http://schemas.microsoft.com/office/powerpoint/2010/main" val="2688328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giữa</a:t>
            </a:r>
            <a:r>
              <a:rPr lang="en-US" dirty="0"/>
              <a:t> </a:t>
            </a:r>
            <a:r>
              <a:rPr lang="en-US" dirty="0" err="1"/>
              <a:t>kỳ</a:t>
            </a:r>
            <a:r>
              <a:rPr lang="en-US" dirty="0"/>
              <a:t> 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58</a:t>
            </a:fld>
            <a:endParaRPr lang="vi-VN"/>
          </a:p>
        </p:txBody>
      </p:sp>
    </p:spTree>
    <p:extLst>
      <p:ext uri="{BB962C8B-B14F-4D97-AF65-F5344CB8AC3E}">
        <p14:creationId xmlns:p14="http://schemas.microsoft.com/office/powerpoint/2010/main" val="863943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59</a:t>
            </a:fld>
            <a:endParaRPr lang="vi-VN"/>
          </a:p>
        </p:txBody>
      </p:sp>
    </p:spTree>
    <p:extLst>
      <p:ext uri="{BB962C8B-B14F-4D97-AF65-F5344CB8AC3E}">
        <p14:creationId xmlns:p14="http://schemas.microsoft.com/office/powerpoint/2010/main" val="61644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60</a:t>
            </a:fld>
            <a:endParaRPr lang="vi-VN"/>
          </a:p>
        </p:txBody>
      </p:sp>
    </p:spTree>
    <p:extLst>
      <p:ext uri="{BB962C8B-B14F-4D97-AF65-F5344CB8AC3E}">
        <p14:creationId xmlns:p14="http://schemas.microsoft.com/office/powerpoint/2010/main" val="690787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61</a:t>
            </a:fld>
            <a:endParaRPr lang="vi-VN"/>
          </a:p>
        </p:txBody>
      </p:sp>
    </p:spTree>
    <p:extLst>
      <p:ext uri="{BB962C8B-B14F-4D97-AF65-F5344CB8AC3E}">
        <p14:creationId xmlns:p14="http://schemas.microsoft.com/office/powerpoint/2010/main" val="70248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62</a:t>
            </a:fld>
            <a:endParaRPr lang="vi-VN"/>
          </a:p>
        </p:txBody>
      </p:sp>
    </p:spTree>
    <p:extLst>
      <p:ext uri="{BB962C8B-B14F-4D97-AF65-F5344CB8AC3E}">
        <p14:creationId xmlns:p14="http://schemas.microsoft.com/office/powerpoint/2010/main" val="569797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3 </a:t>
            </a:r>
            <a:r>
              <a:rPr lang="en-US" dirty="0" err="1"/>
              <a:t>giữa</a:t>
            </a:r>
            <a:r>
              <a:rPr lang="en-US" dirty="0"/>
              <a:t> </a:t>
            </a:r>
            <a:r>
              <a:rPr lang="en-US" dirty="0" err="1"/>
              <a:t>kỳ</a:t>
            </a:r>
            <a:r>
              <a:rPr lang="en-US" dirty="0"/>
              <a:t> 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63</a:t>
            </a:fld>
            <a:endParaRPr lang="vi-VN"/>
          </a:p>
        </p:txBody>
      </p:sp>
    </p:spTree>
    <p:extLst>
      <p:ext uri="{BB962C8B-B14F-4D97-AF65-F5344CB8AC3E}">
        <p14:creationId xmlns:p14="http://schemas.microsoft.com/office/powerpoint/2010/main" val="2122556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giữa</a:t>
            </a:r>
            <a:r>
              <a:rPr lang="en-US" dirty="0"/>
              <a:t> </a:t>
            </a:r>
            <a:r>
              <a:rPr lang="en-US" dirty="0" err="1"/>
              <a:t>kỳ</a:t>
            </a:r>
            <a:r>
              <a:rPr lang="en-US" dirty="0"/>
              <a:t> 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64</a:t>
            </a:fld>
            <a:endParaRPr lang="vi-VN"/>
          </a:p>
        </p:txBody>
      </p:sp>
    </p:spTree>
    <p:extLst>
      <p:ext uri="{BB962C8B-B14F-4D97-AF65-F5344CB8AC3E}">
        <p14:creationId xmlns:p14="http://schemas.microsoft.com/office/powerpoint/2010/main" val="2990928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giữa</a:t>
            </a:r>
            <a:r>
              <a:rPr lang="en-US" dirty="0"/>
              <a:t> </a:t>
            </a:r>
            <a:r>
              <a:rPr lang="en-US" dirty="0" err="1"/>
              <a:t>kỳ</a:t>
            </a:r>
            <a:r>
              <a:rPr lang="en-US" dirty="0"/>
              <a:t> 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65</a:t>
            </a:fld>
            <a:endParaRPr lang="vi-VN"/>
          </a:p>
        </p:txBody>
      </p:sp>
    </p:spTree>
    <p:extLst>
      <p:ext uri="{BB962C8B-B14F-4D97-AF65-F5344CB8AC3E}">
        <p14:creationId xmlns:p14="http://schemas.microsoft.com/office/powerpoint/2010/main" val="3832254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lần</a:t>
            </a:r>
            <a:r>
              <a:rPr lang="en-US" dirty="0"/>
              <a:t> 2</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66</a:t>
            </a:fld>
            <a:endParaRPr lang="vi-VN"/>
          </a:p>
        </p:txBody>
      </p:sp>
    </p:spTree>
    <p:extLst>
      <p:ext uri="{BB962C8B-B14F-4D97-AF65-F5344CB8AC3E}">
        <p14:creationId xmlns:p14="http://schemas.microsoft.com/office/powerpoint/2010/main" val="2432764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lần</a:t>
            </a:r>
            <a:r>
              <a:rPr lang="en-US" dirty="0"/>
              <a:t> 2</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67</a:t>
            </a:fld>
            <a:endParaRPr lang="vi-VN"/>
          </a:p>
        </p:txBody>
      </p:sp>
    </p:spTree>
    <p:extLst>
      <p:ext uri="{BB962C8B-B14F-4D97-AF65-F5344CB8AC3E}">
        <p14:creationId xmlns:p14="http://schemas.microsoft.com/office/powerpoint/2010/main" val="289417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9</a:t>
            </a:fld>
            <a:endParaRPr lang="vi-VN"/>
          </a:p>
        </p:txBody>
      </p:sp>
    </p:spTree>
    <p:extLst>
      <p:ext uri="{BB962C8B-B14F-4D97-AF65-F5344CB8AC3E}">
        <p14:creationId xmlns:p14="http://schemas.microsoft.com/office/powerpoint/2010/main" val="3935705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3 </a:t>
            </a:r>
            <a:r>
              <a:rPr lang="en-US" dirty="0" err="1"/>
              <a:t>lần</a:t>
            </a:r>
            <a:r>
              <a:rPr lang="en-US" dirty="0"/>
              <a:t> 2</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68</a:t>
            </a:fld>
            <a:endParaRPr lang="vi-VN"/>
          </a:p>
        </p:txBody>
      </p:sp>
    </p:spTree>
    <p:extLst>
      <p:ext uri="{BB962C8B-B14F-4D97-AF65-F5344CB8AC3E}">
        <p14:creationId xmlns:p14="http://schemas.microsoft.com/office/powerpoint/2010/main" val="3373205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2 HKI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70</a:t>
            </a:fld>
            <a:endParaRPr lang="vi-VN"/>
          </a:p>
        </p:txBody>
      </p:sp>
    </p:spTree>
    <p:extLst>
      <p:ext uri="{BB962C8B-B14F-4D97-AF65-F5344CB8AC3E}">
        <p14:creationId xmlns:p14="http://schemas.microsoft.com/office/powerpoint/2010/main" val="1634881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2 HKI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71</a:t>
            </a:fld>
            <a:endParaRPr lang="vi-VN"/>
          </a:p>
        </p:txBody>
      </p:sp>
    </p:spTree>
    <p:extLst>
      <p:ext uri="{BB962C8B-B14F-4D97-AF65-F5344CB8AC3E}">
        <p14:creationId xmlns:p14="http://schemas.microsoft.com/office/powerpoint/2010/main" val="565293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2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72</a:t>
            </a:fld>
            <a:endParaRPr lang="vi-VN"/>
          </a:p>
        </p:txBody>
      </p:sp>
    </p:spTree>
    <p:extLst>
      <p:ext uri="{BB962C8B-B14F-4D97-AF65-F5344CB8AC3E}">
        <p14:creationId xmlns:p14="http://schemas.microsoft.com/office/powerpoint/2010/main" val="3027046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2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73</a:t>
            </a:fld>
            <a:endParaRPr lang="vi-VN"/>
          </a:p>
        </p:txBody>
      </p:sp>
    </p:spTree>
    <p:extLst>
      <p:ext uri="{BB962C8B-B14F-4D97-AF65-F5344CB8AC3E}">
        <p14:creationId xmlns:p14="http://schemas.microsoft.com/office/powerpoint/2010/main" val="1378626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2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74</a:t>
            </a:fld>
            <a:endParaRPr lang="vi-VN"/>
          </a:p>
        </p:txBody>
      </p:sp>
    </p:spTree>
    <p:extLst>
      <p:ext uri="{BB962C8B-B14F-4D97-AF65-F5344CB8AC3E}">
        <p14:creationId xmlns:p14="http://schemas.microsoft.com/office/powerpoint/2010/main" val="1359482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Y1</a:t>
            </a:r>
            <a:r>
              <a:rPr lang="en-US" dirty="0"/>
              <a:t>1 HKI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76</a:t>
            </a:fld>
            <a:endParaRPr lang="vi-VN"/>
          </a:p>
        </p:txBody>
      </p:sp>
    </p:spTree>
    <p:extLst>
      <p:ext uri="{BB962C8B-B14F-4D97-AF65-F5344CB8AC3E}">
        <p14:creationId xmlns:p14="http://schemas.microsoft.com/office/powerpoint/2010/main" val="3124965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77</a:t>
            </a:fld>
            <a:endParaRPr lang="vi-VN"/>
          </a:p>
        </p:txBody>
      </p:sp>
    </p:spTree>
    <p:extLst>
      <p:ext uri="{BB962C8B-B14F-4D97-AF65-F5344CB8AC3E}">
        <p14:creationId xmlns:p14="http://schemas.microsoft.com/office/powerpoint/2010/main" val="404664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78</a:t>
            </a:fld>
            <a:endParaRPr lang="vi-VN"/>
          </a:p>
        </p:txBody>
      </p:sp>
    </p:spTree>
    <p:extLst>
      <p:ext uri="{BB962C8B-B14F-4D97-AF65-F5344CB8AC3E}">
        <p14:creationId xmlns:p14="http://schemas.microsoft.com/office/powerpoint/2010/main" val="1520655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79</a:t>
            </a:fld>
            <a:endParaRPr lang="vi-VN"/>
          </a:p>
        </p:txBody>
      </p:sp>
    </p:spTree>
    <p:extLst>
      <p:ext uri="{BB962C8B-B14F-4D97-AF65-F5344CB8AC3E}">
        <p14:creationId xmlns:p14="http://schemas.microsoft.com/office/powerpoint/2010/main" val="360248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17</a:t>
            </a:fld>
            <a:endParaRPr lang="vi-VN"/>
          </a:p>
        </p:txBody>
      </p:sp>
    </p:spTree>
    <p:extLst>
      <p:ext uri="{BB962C8B-B14F-4D97-AF65-F5344CB8AC3E}">
        <p14:creationId xmlns:p14="http://schemas.microsoft.com/office/powerpoint/2010/main" val="3420776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80</a:t>
            </a:fld>
            <a:endParaRPr lang="vi-VN"/>
          </a:p>
        </p:txBody>
      </p:sp>
    </p:spTree>
    <p:extLst>
      <p:ext uri="{BB962C8B-B14F-4D97-AF65-F5344CB8AC3E}">
        <p14:creationId xmlns:p14="http://schemas.microsoft.com/office/powerpoint/2010/main" val="3220570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81</a:t>
            </a:fld>
            <a:endParaRPr lang="vi-VN"/>
          </a:p>
        </p:txBody>
      </p:sp>
    </p:spTree>
    <p:extLst>
      <p:ext uri="{BB962C8B-B14F-4D97-AF65-F5344CB8AC3E}">
        <p14:creationId xmlns:p14="http://schemas.microsoft.com/office/powerpoint/2010/main" val="3375368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Y1</a:t>
            </a:r>
            <a:r>
              <a:rPr lang="en-US" dirty="0"/>
              <a:t>1 HKII</a:t>
            </a:r>
            <a:endParaRPr lang="vi-VN" dirty="0"/>
          </a:p>
          <a:p>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82</a:t>
            </a:fld>
            <a:endParaRPr lang="vi-VN"/>
          </a:p>
        </p:txBody>
      </p:sp>
    </p:spTree>
    <p:extLst>
      <p:ext uri="{BB962C8B-B14F-4D97-AF65-F5344CB8AC3E}">
        <p14:creationId xmlns:p14="http://schemas.microsoft.com/office/powerpoint/2010/main" val="238826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32</a:t>
            </a:fld>
            <a:endParaRPr lang="vi-VN"/>
          </a:p>
        </p:txBody>
      </p:sp>
    </p:spTree>
    <p:extLst>
      <p:ext uri="{BB962C8B-B14F-4D97-AF65-F5344CB8AC3E}">
        <p14:creationId xmlns:p14="http://schemas.microsoft.com/office/powerpoint/2010/main" val="3972421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33</a:t>
            </a:fld>
            <a:endParaRPr lang="vi-VN"/>
          </a:p>
        </p:txBody>
      </p:sp>
    </p:spTree>
    <p:extLst>
      <p:ext uri="{BB962C8B-B14F-4D97-AF65-F5344CB8AC3E}">
        <p14:creationId xmlns:p14="http://schemas.microsoft.com/office/powerpoint/2010/main" val="281320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34</a:t>
            </a:fld>
            <a:endParaRPr lang="vi-VN"/>
          </a:p>
        </p:txBody>
      </p:sp>
    </p:spTree>
    <p:extLst>
      <p:ext uri="{BB962C8B-B14F-4D97-AF65-F5344CB8AC3E}">
        <p14:creationId xmlns:p14="http://schemas.microsoft.com/office/powerpoint/2010/main" val="254322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Y15 </a:t>
            </a:r>
            <a:r>
              <a:rPr lang="en-US" dirty="0" err="1"/>
              <a:t>Giữa</a:t>
            </a:r>
            <a:r>
              <a:rPr lang="en-US" dirty="0"/>
              <a:t> </a:t>
            </a:r>
            <a:r>
              <a:rPr lang="en-US" dirty="0" err="1"/>
              <a:t>kỳ</a:t>
            </a:r>
            <a:r>
              <a:rPr lang="en-US" dirty="0"/>
              <a:t> II</a:t>
            </a:r>
            <a:endParaRPr lang="vi-VN" dirty="0"/>
          </a:p>
        </p:txBody>
      </p:sp>
      <p:sp>
        <p:nvSpPr>
          <p:cNvPr id="4" name="Slide Number Placeholder 3"/>
          <p:cNvSpPr>
            <a:spLocks noGrp="1"/>
          </p:cNvSpPr>
          <p:nvPr>
            <p:ph type="sldNum" sz="quarter" idx="5"/>
          </p:nvPr>
        </p:nvSpPr>
        <p:spPr/>
        <p:txBody>
          <a:bodyPr/>
          <a:lstStyle/>
          <a:p>
            <a:fld id="{70A462EB-38ED-4441-A73C-B96DF0F70087}" type="slidenum">
              <a:rPr lang="vi-VN" smtClean="0"/>
              <a:t>35</a:t>
            </a:fld>
            <a:endParaRPr lang="vi-VN"/>
          </a:p>
        </p:txBody>
      </p:sp>
    </p:spTree>
    <p:extLst>
      <p:ext uri="{BB962C8B-B14F-4D97-AF65-F5344CB8AC3E}">
        <p14:creationId xmlns:p14="http://schemas.microsoft.com/office/powerpoint/2010/main" val="165662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25686E-8FC3-43DB-B026-B7A3B2D20F88}" type="datetimeFigureOut">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5686E-8FC3-43DB-B026-B7A3B2D20F88}" type="datetimeFigureOut">
              <a:rPr lang="en-US" smtClean="0"/>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5686E-8FC3-43DB-B026-B7A3B2D20F88}" type="datetimeFigureOut">
              <a:rPr lang="en-US" smtClean="0"/>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10/11/2021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309257"/>
            <a:ext cx="9144000" cy="3548744"/>
          </a:xfrm>
        </p:spPr>
        <p:txBody>
          <a:bodyPr>
            <a:normAutofit/>
          </a:bodyPr>
          <a:lstStyle/>
          <a:p>
            <a:pPr algn="l"/>
            <a:r>
              <a:rPr lang="en-US" sz="2000" dirty="0">
                <a:latin typeface="Arial" panose="020B0604020202020204" pitchFamily="34" charset="0"/>
                <a:cs typeface="Arial" panose="020B0604020202020204" pitchFamily="34" charset="0"/>
              </a:rPr>
              <a:t>Note:TNY14-1 </a:t>
            </a:r>
          </a:p>
          <a:p>
            <a:pPr algn="l"/>
            <a:endParaRPr lang="en-US" sz="2000" dirty="0">
              <a:latin typeface="Arial" panose="020B0604020202020204" pitchFamily="34" charset="0"/>
              <a:cs typeface="Arial" panose="020B0604020202020204" pitchFamily="34" charset="0"/>
            </a:endParaRPr>
          </a:p>
          <a:p>
            <a:pPr algn="l"/>
            <a:r>
              <a:rPr lang="en-US" sz="2800" dirty="0">
                <a:latin typeface="Arial" panose="020B0604020202020204" pitchFamily="34" charset="0"/>
                <a:cs typeface="Arial" panose="020B0604020202020204" pitchFamily="34" charset="0"/>
              </a:rPr>
              <a:t>C -</a:t>
            </a:r>
            <a:r>
              <a:rPr lang="en-US" sz="1600" dirty="0">
                <a:effectLst/>
                <a:latin typeface="Times New Roman" panose="02020603050405020304" pitchFamily="18" charset="0"/>
                <a:ea typeface="Calibri" panose="020F0502020204030204" pitchFamily="34" charset="0"/>
                <a:cs typeface="Arial" panose="020B0604020202020204" pitchFamily="34" charset="0"/>
              </a:rPr>
              <a:t>ASC-US: HPV preferred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tầng</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p>
          <a:p>
            <a:pPr marL="742950" lvl="1" indent="-285750">
              <a:lnSpc>
                <a:spcPct val="107000"/>
              </a:lnSpc>
              <a:buFont typeface="+mj-lt"/>
              <a:buAutoNum type="alphaLcPeriod"/>
            </a:pPr>
            <a:r>
              <a:rPr lang="en-US" sz="1600" dirty="0">
                <a:effectLst/>
                <a:latin typeface="Times New Roman" panose="02020603050405020304" pitchFamily="18" charset="0"/>
                <a:ea typeface="Calibri" panose="020F0502020204030204" pitchFamily="34" charset="0"/>
                <a:cs typeface="Arial" panose="020B0604020202020204" pitchFamily="34" charset="0"/>
              </a:rPr>
              <a:t>HPV test (-) -&gt;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cotesting</a:t>
            </a:r>
            <a:r>
              <a:rPr lang="en-US" sz="1600" dirty="0">
                <a:effectLst/>
                <a:latin typeface="Times New Roman" panose="02020603050405020304" pitchFamily="18" charset="0"/>
                <a:ea typeface="Calibri" panose="020F0502020204030204" pitchFamily="34" charset="0"/>
                <a:cs typeface="Arial" panose="020B0604020202020204" pitchFamily="34" charset="0"/>
              </a:rPr>
              <a:t> 3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năm</a:t>
            </a:r>
            <a:endParaRPr lang="vi-VN"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mj-lt"/>
              <a:buAutoNum type="alphaLcPeriod"/>
            </a:pPr>
            <a:r>
              <a:rPr lang="en-US" sz="1600" dirty="0">
                <a:effectLst/>
                <a:latin typeface="Times New Roman" panose="02020603050405020304" pitchFamily="18" charset="0"/>
                <a:ea typeface="Calibri" panose="020F0502020204030204" pitchFamily="34" charset="0"/>
                <a:cs typeface="Arial" panose="020B0604020202020204" pitchFamily="34" charset="0"/>
              </a:rPr>
              <a:t>HPV test (+) -&gt;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soi</a:t>
            </a:r>
            <a:r>
              <a:rPr lang="en-US" sz="1600" dirty="0">
                <a:effectLst/>
                <a:latin typeface="Times New Roman" panose="02020603050405020304" pitchFamily="18" charset="0"/>
                <a:ea typeface="Calibri" panose="020F0502020204030204" pitchFamily="34" charset="0"/>
                <a:cs typeface="Arial" panose="020B0604020202020204" pitchFamily="34" charset="0"/>
              </a:rPr>
              <a:t> CTC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luôn</a:t>
            </a:r>
            <a:endParaRPr lang="vi-VN" sz="14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600" dirty="0" err="1">
                <a:effectLst/>
                <a:latin typeface="Times New Roman" panose="02020603050405020304" pitchFamily="18" charset="0"/>
                <a:ea typeface="Calibri" panose="020F0502020204030204" pitchFamily="34" charset="0"/>
                <a:cs typeface="Arial" panose="020B0604020202020204" pitchFamily="34" charset="0"/>
              </a:rPr>
              <a:t>thấy</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thương</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tổn</a:t>
            </a:r>
            <a:r>
              <a:rPr lang="en-US" sz="1600" dirty="0">
                <a:effectLst/>
                <a:latin typeface="Times New Roman" panose="02020603050405020304" pitchFamily="18" charset="0"/>
                <a:ea typeface="Calibri" panose="020F0502020204030204" pitchFamily="34" charset="0"/>
                <a:cs typeface="Arial" panose="020B0604020202020204" pitchFamily="34" charset="0"/>
              </a:rPr>
              <a:t> -&gt;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thiết</a:t>
            </a:r>
            <a:endParaRPr lang="vi-VN" sz="14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600" dirty="0" err="1">
                <a:effectLst/>
                <a:latin typeface="Times New Roman" panose="02020603050405020304" pitchFamily="18" charset="0"/>
                <a:ea typeface="Calibri" panose="020F0502020204030204" pitchFamily="34" charset="0"/>
                <a:cs typeface="Arial" panose="020B0604020202020204" pitchFamily="34" charset="0"/>
              </a:rPr>
              <a:t>Soi</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rõ</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hoặc</a:t>
            </a:r>
            <a:r>
              <a:rPr lang="en-US" sz="1600" dirty="0">
                <a:effectLst/>
                <a:latin typeface="Times New Roman" panose="02020603050405020304" pitchFamily="18" charset="0"/>
                <a:ea typeface="Calibri" panose="020F0502020204030204" pitchFamily="34" charset="0"/>
                <a:cs typeface="Arial" panose="020B0604020202020204" pitchFamily="34" charset="0"/>
              </a:rPr>
              <a:t> k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thấy</a:t>
            </a:r>
            <a:r>
              <a:rPr lang="en-US" sz="1600" dirty="0">
                <a:effectLst/>
                <a:latin typeface="Times New Roman" panose="02020603050405020304" pitchFamily="18" charset="0"/>
                <a:ea typeface="Calibri" panose="020F0502020204030204" pitchFamily="34" charset="0"/>
                <a:cs typeface="Arial" panose="020B0604020202020204" pitchFamily="34" charset="0"/>
              </a:rPr>
              <a:t> -&gt;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nạo</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kênh</a:t>
            </a:r>
            <a:endParaRPr lang="vi-VN"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mj-lt"/>
              <a:buAutoNum type="alphaLcPeriod"/>
            </a:pPr>
            <a:r>
              <a:rPr lang="en-US" sz="1600" dirty="0" err="1">
                <a:effectLst/>
                <a:latin typeface="Times New Roman" panose="02020603050405020304" pitchFamily="18" charset="0"/>
                <a:ea typeface="Calibri" panose="020F0502020204030204" pitchFamily="34" charset="0"/>
                <a:cs typeface="Arial" panose="020B0604020202020204" pitchFamily="34" charset="0"/>
              </a:rPr>
              <a:t>Nếu</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làm</a:t>
            </a:r>
            <a:r>
              <a:rPr lang="en-US" sz="1600" dirty="0">
                <a:effectLst/>
                <a:latin typeface="Times New Roman" panose="02020603050405020304" pitchFamily="18" charset="0"/>
                <a:ea typeface="Calibri" panose="020F0502020204030204" pitchFamily="34" charset="0"/>
                <a:cs typeface="Arial" panose="020B0604020202020204" pitchFamily="34" charset="0"/>
              </a:rPr>
              <a:t> HPV test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làm</a:t>
            </a:r>
            <a:r>
              <a:rPr lang="en-US" sz="1600" dirty="0">
                <a:effectLst/>
                <a:latin typeface="Times New Roman" panose="02020603050405020304" pitchFamily="18" charset="0"/>
                <a:ea typeface="Calibri" panose="020F0502020204030204" pitchFamily="34" charset="0"/>
                <a:cs typeface="Arial" panose="020B0604020202020204" pitchFamily="34" charset="0"/>
              </a:rPr>
              <a:t> PAP’s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sau</a:t>
            </a:r>
            <a:r>
              <a:rPr lang="en-US" sz="1600" dirty="0">
                <a:effectLst/>
                <a:latin typeface="Times New Roman" panose="02020603050405020304" pitchFamily="18" charset="0"/>
                <a:ea typeface="Calibri" panose="020F0502020204030204" pitchFamily="34" charset="0"/>
                <a:cs typeface="Arial" panose="020B0604020202020204" pitchFamily="34" charset="0"/>
              </a:rPr>
              <a:t> 1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năm</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Nếu</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600" dirty="0">
                <a:effectLst/>
                <a:latin typeface="Times New Roman" panose="02020603050405020304" pitchFamily="18" charset="0"/>
                <a:ea typeface="Calibri" panose="020F0502020204030204" pitchFamily="34" charset="0"/>
                <a:cs typeface="Arial" panose="020B0604020202020204" pitchFamily="34" charset="0"/>
              </a:rPr>
              <a:t> ASC-US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trở</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lên</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soi</a:t>
            </a:r>
            <a:r>
              <a:rPr lang="en-US" sz="1600" dirty="0">
                <a:effectLst/>
                <a:latin typeface="Times New Roman" panose="02020603050405020304" pitchFamily="18" charset="0"/>
                <a:ea typeface="Calibri" panose="020F0502020204030204" pitchFamily="34" charset="0"/>
                <a:cs typeface="Arial" panose="020B0604020202020204" pitchFamily="34" charset="0"/>
              </a:rPr>
              <a:t> </a:t>
            </a:r>
            <a:r>
              <a:rPr lang="en-US" sz="1600" dirty="0" err="1">
                <a:effectLst/>
                <a:latin typeface="Times New Roman" panose="02020603050405020304" pitchFamily="18" charset="0"/>
                <a:ea typeface="Calibri" panose="020F0502020204030204" pitchFamily="34" charset="0"/>
                <a:cs typeface="Arial" panose="020B0604020202020204" pitchFamily="34" charset="0"/>
              </a:rPr>
              <a:t>luôn</a:t>
            </a:r>
            <a:r>
              <a:rPr lang="en-US" sz="28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37F9923-2A42-4FC8-9919-F485CB51686F}"/>
              </a:ext>
            </a:extLst>
          </p:cNvPr>
          <p:cNvPicPr>
            <a:picLocks noChangeAspect="1"/>
          </p:cNvPicPr>
          <p:nvPr/>
        </p:nvPicPr>
        <p:blipFill>
          <a:blip r:embed="rId3"/>
          <a:stretch>
            <a:fillRect/>
          </a:stretch>
        </p:blipFill>
        <p:spPr>
          <a:xfrm>
            <a:off x="272716" y="737937"/>
            <a:ext cx="8646695" cy="2413036"/>
          </a:xfrm>
          <a:prstGeom prst="rect">
            <a:avLst/>
          </a:prstGeom>
        </p:spPr>
      </p:pic>
    </p:spTree>
    <p:extLst>
      <p:ext uri="{BB962C8B-B14F-4D97-AF65-F5344CB8AC3E}">
        <p14:creationId xmlns:p14="http://schemas.microsoft.com/office/powerpoint/2010/main" val="1495374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Y13-L1 A </a:t>
            </a:r>
          </a:p>
          <a:p>
            <a:pPr algn="l"/>
            <a:r>
              <a:rPr lang="en-US" sz="2000" dirty="0" err="1">
                <a:latin typeface="Arial" panose="020B0604020202020204" pitchFamily="34" charset="0"/>
                <a:cs typeface="Arial" panose="020B0604020202020204" pitchFamily="34" charset="0"/>
              </a:rPr>
              <a:t>Soi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t>
            </a:r>
            <a:r>
              <a:rPr lang="vi-VN" sz="2000" dirty="0">
                <a:latin typeface="Arial" panose="020B0604020202020204" pitchFamily="34" charset="0"/>
                <a:cs typeface="Arial" panose="020B0604020202020204" pitchFamily="34" charset="0"/>
              </a:rPr>
              <a:t>ươn</a:t>
            </a:r>
            <a:r>
              <a:rPr lang="en-US" sz="2000" dirty="0">
                <a:latin typeface="Arial" panose="020B0604020202020204" pitchFamily="34" charset="0"/>
                <a:cs typeface="Arial" panose="020B0604020202020204" pitchFamily="34" charset="0"/>
              </a:rPr>
              <a:t>g (</a:t>
            </a:r>
            <a:r>
              <a:rPr lang="en-US" sz="2000" dirty="0" err="1">
                <a:latin typeface="Arial" panose="020B0604020202020204" pitchFamily="34" charset="0"/>
                <a:cs typeface="Arial" panose="020B0604020202020204" pitchFamily="34" charset="0"/>
              </a:rPr>
              <a:t>chấm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kênh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mù</a:t>
            </a:r>
            <a:r>
              <a:rPr lang="en-US" sz="20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CD4FCBDB-6361-4A99-8B48-B8FB0447D864}"/>
              </a:ext>
            </a:extLst>
          </p:cNvPr>
          <p:cNvPicPr>
            <a:picLocks noChangeAspect="1"/>
          </p:cNvPicPr>
          <p:nvPr/>
        </p:nvPicPr>
        <p:blipFill>
          <a:blip r:embed="rId2"/>
          <a:stretch>
            <a:fillRect/>
          </a:stretch>
        </p:blipFill>
        <p:spPr>
          <a:xfrm>
            <a:off x="120077" y="350583"/>
            <a:ext cx="8815376" cy="2520954"/>
          </a:xfrm>
          <a:prstGeom prst="rect">
            <a:avLst/>
          </a:prstGeom>
        </p:spPr>
      </p:pic>
    </p:spTree>
    <p:extLst>
      <p:ext uri="{BB962C8B-B14F-4D97-AF65-F5344CB8AC3E}">
        <p14:creationId xmlns:p14="http://schemas.microsoft.com/office/powerpoint/2010/main" val="43473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Y13-L2 D</a:t>
            </a:r>
          </a:p>
        </p:txBody>
      </p:sp>
      <p:pic>
        <p:nvPicPr>
          <p:cNvPr id="4" name="Picture 3">
            <a:extLst>
              <a:ext uri="{FF2B5EF4-FFF2-40B4-BE49-F238E27FC236}">
                <a16:creationId xmlns:a16="http://schemas.microsoft.com/office/drawing/2014/main" id="{6BF9FFBB-E6E9-4F1F-9A76-2EA84193C75A}"/>
              </a:ext>
            </a:extLst>
          </p:cNvPr>
          <p:cNvPicPr>
            <a:picLocks noChangeAspect="1"/>
          </p:cNvPicPr>
          <p:nvPr/>
        </p:nvPicPr>
        <p:blipFill>
          <a:blip r:embed="rId2"/>
          <a:stretch>
            <a:fillRect/>
          </a:stretch>
        </p:blipFill>
        <p:spPr>
          <a:xfrm>
            <a:off x="0" y="416102"/>
            <a:ext cx="9144000" cy="2680024"/>
          </a:xfrm>
          <a:prstGeom prst="rect">
            <a:avLst/>
          </a:prstGeom>
        </p:spPr>
      </p:pic>
    </p:spTree>
    <p:extLst>
      <p:ext uri="{BB962C8B-B14F-4D97-AF65-F5344CB8AC3E}">
        <p14:creationId xmlns:p14="http://schemas.microsoft.com/office/powerpoint/2010/main" val="28860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Y13-L2 C. Do </a:t>
            </a:r>
            <a:r>
              <a:rPr lang="en-US" sz="2000" dirty="0" err="1">
                <a:latin typeface="Arial" panose="020B0604020202020204" pitchFamily="34" charset="0"/>
                <a:cs typeface="Arial" panose="020B0604020202020204" pitchFamily="34" charset="0"/>
              </a:rPr>
              <a:t>lứa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tuổi</a:t>
            </a:r>
            <a:r>
              <a:rPr lang="en-US" sz="2000" dirty="0">
                <a:latin typeface="Arial" panose="020B0604020202020204" pitchFamily="34" charset="0"/>
                <a:cs typeface="Arial" panose="020B0604020202020204" pitchFamily="34" charset="0"/>
              </a:rPr>
              <a:t> 19</a:t>
            </a:r>
          </a:p>
        </p:txBody>
      </p:sp>
      <p:pic>
        <p:nvPicPr>
          <p:cNvPr id="4" name="Picture 3">
            <a:extLst>
              <a:ext uri="{FF2B5EF4-FFF2-40B4-BE49-F238E27FC236}">
                <a16:creationId xmlns:a16="http://schemas.microsoft.com/office/drawing/2014/main" id="{AEBD5EE2-52D3-4EE3-A32F-6FF7AF662701}"/>
              </a:ext>
            </a:extLst>
          </p:cNvPr>
          <p:cNvPicPr>
            <a:picLocks noChangeAspect="1"/>
          </p:cNvPicPr>
          <p:nvPr/>
        </p:nvPicPr>
        <p:blipFill>
          <a:blip r:embed="rId2"/>
          <a:stretch>
            <a:fillRect/>
          </a:stretch>
        </p:blipFill>
        <p:spPr>
          <a:xfrm>
            <a:off x="0" y="396009"/>
            <a:ext cx="9144000" cy="2379275"/>
          </a:xfrm>
          <a:prstGeom prst="rect">
            <a:avLst/>
          </a:prstGeom>
        </p:spPr>
      </p:pic>
    </p:spTree>
    <p:extLst>
      <p:ext uri="{BB962C8B-B14F-4D97-AF65-F5344CB8AC3E}">
        <p14:creationId xmlns:p14="http://schemas.microsoft.com/office/powerpoint/2010/main" val="275015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Y12-L1A </a:t>
            </a:r>
          </a:p>
        </p:txBody>
      </p:sp>
      <p:pic>
        <p:nvPicPr>
          <p:cNvPr id="4" name="Picture 3">
            <a:extLst>
              <a:ext uri="{FF2B5EF4-FFF2-40B4-BE49-F238E27FC236}">
                <a16:creationId xmlns:a16="http://schemas.microsoft.com/office/drawing/2014/main" id="{FD705720-EC48-48B2-92E8-2608BCCEC432}"/>
              </a:ext>
            </a:extLst>
          </p:cNvPr>
          <p:cNvPicPr>
            <a:picLocks noChangeAspect="1"/>
          </p:cNvPicPr>
          <p:nvPr/>
        </p:nvPicPr>
        <p:blipFill>
          <a:blip r:embed="rId2"/>
          <a:stretch>
            <a:fillRect/>
          </a:stretch>
        </p:blipFill>
        <p:spPr>
          <a:xfrm>
            <a:off x="0" y="139653"/>
            <a:ext cx="9144000" cy="2378957"/>
          </a:xfrm>
          <a:prstGeom prst="rect">
            <a:avLst/>
          </a:prstGeom>
        </p:spPr>
      </p:pic>
    </p:spTree>
    <p:extLst>
      <p:ext uri="{BB962C8B-B14F-4D97-AF65-F5344CB8AC3E}">
        <p14:creationId xmlns:p14="http://schemas.microsoft.com/office/powerpoint/2010/main" val="29952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Y12-L1 C</a:t>
            </a:r>
          </a:p>
        </p:txBody>
      </p:sp>
      <p:pic>
        <p:nvPicPr>
          <p:cNvPr id="4" name="Picture 3">
            <a:extLst>
              <a:ext uri="{FF2B5EF4-FFF2-40B4-BE49-F238E27FC236}">
                <a16:creationId xmlns:a16="http://schemas.microsoft.com/office/drawing/2014/main" id="{7BD9E896-C1C5-4895-9E0E-D21F70EEBEBE}"/>
              </a:ext>
            </a:extLst>
          </p:cNvPr>
          <p:cNvPicPr>
            <a:picLocks noChangeAspect="1"/>
          </p:cNvPicPr>
          <p:nvPr/>
        </p:nvPicPr>
        <p:blipFill>
          <a:blip r:embed="rId2"/>
          <a:stretch>
            <a:fillRect/>
          </a:stretch>
        </p:blipFill>
        <p:spPr>
          <a:xfrm>
            <a:off x="0" y="285065"/>
            <a:ext cx="9144000" cy="1206851"/>
          </a:xfrm>
          <a:prstGeom prst="rect">
            <a:avLst/>
          </a:prstGeom>
        </p:spPr>
      </p:pic>
      <p:pic>
        <p:nvPicPr>
          <p:cNvPr id="8" name="Picture 7">
            <a:extLst>
              <a:ext uri="{FF2B5EF4-FFF2-40B4-BE49-F238E27FC236}">
                <a16:creationId xmlns:a16="http://schemas.microsoft.com/office/drawing/2014/main" id="{85ECE579-BB86-4D3F-B28A-0FF8F0F4108A}"/>
              </a:ext>
            </a:extLst>
          </p:cNvPr>
          <p:cNvPicPr>
            <a:picLocks noChangeAspect="1"/>
          </p:cNvPicPr>
          <p:nvPr/>
        </p:nvPicPr>
        <p:blipFill>
          <a:blip r:embed="rId3"/>
          <a:stretch>
            <a:fillRect/>
          </a:stretch>
        </p:blipFill>
        <p:spPr>
          <a:xfrm>
            <a:off x="0" y="1654521"/>
            <a:ext cx="9144000" cy="2484342"/>
          </a:xfrm>
          <a:prstGeom prst="rect">
            <a:avLst/>
          </a:prstGeom>
        </p:spPr>
      </p:pic>
    </p:spTree>
    <p:extLst>
      <p:ext uri="{BB962C8B-B14F-4D97-AF65-F5344CB8AC3E}">
        <p14:creationId xmlns:p14="http://schemas.microsoft.com/office/powerpoint/2010/main" val="286032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Y12-L1 D </a:t>
            </a:r>
          </a:p>
        </p:txBody>
      </p:sp>
      <p:pic>
        <p:nvPicPr>
          <p:cNvPr id="4" name="Picture 3">
            <a:extLst>
              <a:ext uri="{FF2B5EF4-FFF2-40B4-BE49-F238E27FC236}">
                <a16:creationId xmlns:a16="http://schemas.microsoft.com/office/drawing/2014/main" id="{862036FE-2C8D-4CFE-B09B-73F5FBE85CC4}"/>
              </a:ext>
            </a:extLst>
          </p:cNvPr>
          <p:cNvPicPr>
            <a:picLocks noChangeAspect="1"/>
          </p:cNvPicPr>
          <p:nvPr/>
        </p:nvPicPr>
        <p:blipFill>
          <a:blip r:embed="rId2"/>
          <a:stretch>
            <a:fillRect/>
          </a:stretch>
        </p:blipFill>
        <p:spPr>
          <a:xfrm>
            <a:off x="0" y="0"/>
            <a:ext cx="9144000" cy="2101516"/>
          </a:xfrm>
          <a:prstGeom prst="rect">
            <a:avLst/>
          </a:prstGeom>
        </p:spPr>
      </p:pic>
    </p:spTree>
    <p:extLst>
      <p:ext uri="{BB962C8B-B14F-4D97-AF65-F5344CB8AC3E}">
        <p14:creationId xmlns:p14="http://schemas.microsoft.com/office/powerpoint/2010/main" val="1079739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Y12-L2 A</a:t>
            </a:r>
          </a:p>
        </p:txBody>
      </p:sp>
      <p:pic>
        <p:nvPicPr>
          <p:cNvPr id="4" name="Picture 3">
            <a:extLst>
              <a:ext uri="{FF2B5EF4-FFF2-40B4-BE49-F238E27FC236}">
                <a16:creationId xmlns:a16="http://schemas.microsoft.com/office/drawing/2014/main" id="{D4409D4C-3810-4BD2-9475-446E3B2B0F1F}"/>
              </a:ext>
            </a:extLst>
          </p:cNvPr>
          <p:cNvPicPr>
            <a:picLocks noChangeAspect="1"/>
          </p:cNvPicPr>
          <p:nvPr/>
        </p:nvPicPr>
        <p:blipFill>
          <a:blip r:embed="rId2"/>
          <a:stretch>
            <a:fillRect/>
          </a:stretch>
        </p:blipFill>
        <p:spPr>
          <a:xfrm>
            <a:off x="0" y="462398"/>
            <a:ext cx="9144000" cy="2262352"/>
          </a:xfrm>
          <a:prstGeom prst="rect">
            <a:avLst/>
          </a:prstGeom>
        </p:spPr>
      </p:pic>
    </p:spTree>
    <p:extLst>
      <p:ext uri="{BB962C8B-B14F-4D97-AF65-F5344CB8AC3E}">
        <p14:creationId xmlns:p14="http://schemas.microsoft.com/office/powerpoint/2010/main" val="290519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61846"/>
            <a:ext cx="3479800" cy="1637232"/>
          </a:xfrm>
        </p:spPr>
        <p:txBody>
          <a:bodyPr>
            <a:normAutofit/>
          </a:bodyPr>
          <a:lstStyle/>
          <a:p>
            <a:pPr algn="l"/>
            <a:r>
              <a:rPr lang="en-US" sz="2000" dirty="0">
                <a:latin typeface="Arial" panose="020B0604020202020204" pitchFamily="34" charset="0"/>
                <a:cs typeface="Arial" panose="020B0604020202020204" pitchFamily="34" charset="0"/>
              </a:rPr>
              <a:t>Note:  Y12-L2E</a:t>
            </a:r>
          </a:p>
          <a:p>
            <a:pPr algn="l"/>
            <a:r>
              <a:rPr lang="en-US" sz="2000" dirty="0" err="1">
                <a:latin typeface="Arial" panose="020B0604020202020204" pitchFamily="34" charset="0"/>
                <a:cs typeface="Arial" panose="020B0604020202020204" pitchFamily="34" charset="0"/>
              </a:rPr>
              <a:t>Lugol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tiết</a:t>
            </a:r>
            <a:r>
              <a:rPr lang="en-US" sz="2000" dirty="0">
                <a:latin typeface="Arial" panose="020B0604020202020204" pitchFamily="34" charset="0"/>
                <a:cs typeface="Arial" panose="020B0604020202020204" pitchFamily="34" charset="0"/>
              </a:rPr>
              <a:t> glycogen hay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mang</a:t>
            </a:r>
            <a:r>
              <a:rPr lang="en-US" sz="2000" dirty="0">
                <a:latin typeface="Arial" panose="020B0604020202020204" pitchFamily="34" charset="0"/>
                <a:cs typeface="Arial" panose="020B0604020202020204" pitchFamily="34" charset="0"/>
              </a:rPr>
              <a:t> ý </a:t>
            </a:r>
            <a:r>
              <a:rPr lang="en-US" sz="2000" dirty="0" err="1">
                <a:latin typeface="Arial" panose="020B0604020202020204" pitchFamily="34" charset="0"/>
                <a:cs typeface="Arial" panose="020B0604020202020204" pitchFamily="34" charset="0"/>
              </a:rPr>
              <a:t>nghĩa</a:t>
            </a:r>
            <a:r>
              <a:rPr lang="en-US" sz="2000" dirty="0">
                <a:latin typeface="Arial" panose="020B0604020202020204" pitchFamily="34" charset="0"/>
                <a:cs typeface="Arial" panose="020B0604020202020204" pitchFamily="34" charset="0"/>
              </a:rPr>
              <a:t>.</a:t>
            </a:r>
          </a:p>
          <a:p>
            <a:pPr algn="l"/>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137234-0D1C-4514-8172-B89705F9A6E4}"/>
              </a:ext>
            </a:extLst>
          </p:cNvPr>
          <p:cNvPicPr>
            <a:picLocks noChangeAspect="1"/>
          </p:cNvPicPr>
          <p:nvPr/>
        </p:nvPicPr>
        <p:blipFill>
          <a:blip r:embed="rId3"/>
          <a:stretch>
            <a:fillRect/>
          </a:stretch>
        </p:blipFill>
        <p:spPr>
          <a:xfrm>
            <a:off x="0" y="358922"/>
            <a:ext cx="9144000" cy="2129629"/>
          </a:xfrm>
          <a:prstGeom prst="rect">
            <a:avLst/>
          </a:prstGeom>
        </p:spPr>
      </p:pic>
      <p:pic>
        <p:nvPicPr>
          <p:cNvPr id="6" name="Picture 5">
            <a:extLst>
              <a:ext uri="{FF2B5EF4-FFF2-40B4-BE49-F238E27FC236}">
                <a16:creationId xmlns:a16="http://schemas.microsoft.com/office/drawing/2014/main" id="{A9C14A57-DD9B-449C-9C25-AEA8D027970D}"/>
              </a:ext>
            </a:extLst>
          </p:cNvPr>
          <p:cNvPicPr>
            <a:picLocks noChangeAspect="1"/>
          </p:cNvPicPr>
          <p:nvPr/>
        </p:nvPicPr>
        <p:blipFill>
          <a:blip r:embed="rId4"/>
          <a:stretch>
            <a:fillRect/>
          </a:stretch>
        </p:blipFill>
        <p:spPr>
          <a:xfrm>
            <a:off x="0" y="2488550"/>
            <a:ext cx="5123828" cy="1880899"/>
          </a:xfrm>
          <a:prstGeom prst="rect">
            <a:avLst/>
          </a:prstGeom>
        </p:spPr>
      </p:pic>
      <p:pic>
        <p:nvPicPr>
          <p:cNvPr id="1026" name="Picture 2">
            <a:extLst>
              <a:ext uri="{FF2B5EF4-FFF2-40B4-BE49-F238E27FC236}">
                <a16:creationId xmlns:a16="http://schemas.microsoft.com/office/drawing/2014/main" id="{D5113874-CAF6-4D9F-B24D-9BE203238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00" y="4322724"/>
            <a:ext cx="5422900" cy="244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3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Y12-L2 A</a:t>
            </a:r>
          </a:p>
        </p:txBody>
      </p:sp>
      <p:pic>
        <p:nvPicPr>
          <p:cNvPr id="4" name="Picture 3">
            <a:extLst>
              <a:ext uri="{FF2B5EF4-FFF2-40B4-BE49-F238E27FC236}">
                <a16:creationId xmlns:a16="http://schemas.microsoft.com/office/drawing/2014/main" id="{4E53F85F-0B4B-4832-BD49-E2F7C5A088F6}"/>
              </a:ext>
            </a:extLst>
          </p:cNvPr>
          <p:cNvPicPr>
            <a:picLocks noChangeAspect="1"/>
          </p:cNvPicPr>
          <p:nvPr/>
        </p:nvPicPr>
        <p:blipFill>
          <a:blip r:embed="rId2"/>
          <a:stretch>
            <a:fillRect/>
          </a:stretch>
        </p:blipFill>
        <p:spPr>
          <a:xfrm>
            <a:off x="0" y="262710"/>
            <a:ext cx="9144000" cy="2111521"/>
          </a:xfrm>
          <a:prstGeom prst="rect">
            <a:avLst/>
          </a:prstGeom>
        </p:spPr>
      </p:pic>
    </p:spTree>
    <p:extLst>
      <p:ext uri="{BB962C8B-B14F-4D97-AF65-F5344CB8AC3E}">
        <p14:creationId xmlns:p14="http://schemas.microsoft.com/office/powerpoint/2010/main" val="4051232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Y11-L1E </a:t>
            </a:r>
          </a:p>
        </p:txBody>
      </p:sp>
      <p:pic>
        <p:nvPicPr>
          <p:cNvPr id="4" name="Picture 3">
            <a:extLst>
              <a:ext uri="{FF2B5EF4-FFF2-40B4-BE49-F238E27FC236}">
                <a16:creationId xmlns:a16="http://schemas.microsoft.com/office/drawing/2014/main" id="{E85B6835-A725-47B3-8565-5B2B1265CC8A}"/>
              </a:ext>
            </a:extLst>
          </p:cNvPr>
          <p:cNvPicPr>
            <a:picLocks noChangeAspect="1"/>
          </p:cNvPicPr>
          <p:nvPr/>
        </p:nvPicPr>
        <p:blipFill>
          <a:blip r:embed="rId2"/>
          <a:stretch>
            <a:fillRect/>
          </a:stretch>
        </p:blipFill>
        <p:spPr>
          <a:xfrm>
            <a:off x="-1" y="214855"/>
            <a:ext cx="9143999" cy="2672723"/>
          </a:xfrm>
          <a:prstGeom prst="rect">
            <a:avLst/>
          </a:prstGeom>
        </p:spPr>
      </p:pic>
    </p:spTree>
    <p:extLst>
      <p:ext uri="{BB962C8B-B14F-4D97-AF65-F5344CB8AC3E}">
        <p14:creationId xmlns:p14="http://schemas.microsoft.com/office/powerpoint/2010/main" val="111882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Note:TNY14-1 </a:t>
            </a:r>
          </a:p>
          <a:p>
            <a:pPr algn="l"/>
            <a:r>
              <a:rPr lang="en-US" sz="2000" dirty="0">
                <a:latin typeface="Arial" panose="020B0604020202020204" pitchFamily="34" charset="0"/>
                <a:cs typeface="Arial" panose="020B0604020202020204" pitchFamily="34" charset="0"/>
              </a:rPr>
              <a:t>B.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thôi</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8C239C7A-F4E3-4DFE-8FD3-C69A1BA232D3}"/>
              </a:ext>
            </a:extLst>
          </p:cNvPr>
          <p:cNvPicPr>
            <a:picLocks noChangeAspect="1"/>
          </p:cNvPicPr>
          <p:nvPr/>
        </p:nvPicPr>
        <p:blipFill>
          <a:blip r:embed="rId3"/>
          <a:stretch>
            <a:fillRect/>
          </a:stretch>
        </p:blipFill>
        <p:spPr>
          <a:xfrm>
            <a:off x="0" y="667528"/>
            <a:ext cx="8969829" cy="3338415"/>
          </a:xfrm>
          <a:prstGeom prst="rect">
            <a:avLst/>
          </a:prstGeom>
        </p:spPr>
      </p:pic>
    </p:spTree>
    <p:extLst>
      <p:ext uri="{BB962C8B-B14F-4D97-AF65-F5344CB8AC3E}">
        <p14:creationId xmlns:p14="http://schemas.microsoft.com/office/powerpoint/2010/main" val="366265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Y11-L1E </a:t>
            </a:r>
          </a:p>
        </p:txBody>
      </p:sp>
      <p:pic>
        <p:nvPicPr>
          <p:cNvPr id="4" name="Picture 3">
            <a:extLst>
              <a:ext uri="{FF2B5EF4-FFF2-40B4-BE49-F238E27FC236}">
                <a16:creationId xmlns:a16="http://schemas.microsoft.com/office/drawing/2014/main" id="{D374AEEA-D67B-4485-AE11-4BE0DF165485}"/>
              </a:ext>
            </a:extLst>
          </p:cNvPr>
          <p:cNvPicPr>
            <a:picLocks noChangeAspect="1"/>
          </p:cNvPicPr>
          <p:nvPr/>
        </p:nvPicPr>
        <p:blipFill>
          <a:blip r:embed="rId2"/>
          <a:stretch>
            <a:fillRect/>
          </a:stretch>
        </p:blipFill>
        <p:spPr>
          <a:xfrm>
            <a:off x="0" y="0"/>
            <a:ext cx="9144000" cy="2181726"/>
          </a:xfrm>
          <a:prstGeom prst="rect">
            <a:avLst/>
          </a:prstGeom>
        </p:spPr>
      </p:pic>
    </p:spTree>
    <p:extLst>
      <p:ext uri="{BB962C8B-B14F-4D97-AF65-F5344CB8AC3E}">
        <p14:creationId xmlns:p14="http://schemas.microsoft.com/office/powerpoint/2010/main" val="335084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Y11-L1 B </a:t>
            </a:r>
          </a:p>
        </p:txBody>
      </p:sp>
      <p:pic>
        <p:nvPicPr>
          <p:cNvPr id="4" name="Picture 3">
            <a:extLst>
              <a:ext uri="{FF2B5EF4-FFF2-40B4-BE49-F238E27FC236}">
                <a16:creationId xmlns:a16="http://schemas.microsoft.com/office/drawing/2014/main" id="{5FE6D4A6-F7F5-414A-8430-375619FBE9B2}"/>
              </a:ext>
            </a:extLst>
          </p:cNvPr>
          <p:cNvPicPr>
            <a:picLocks noChangeAspect="1"/>
          </p:cNvPicPr>
          <p:nvPr/>
        </p:nvPicPr>
        <p:blipFill>
          <a:blip r:embed="rId2"/>
          <a:stretch>
            <a:fillRect/>
          </a:stretch>
        </p:blipFill>
        <p:spPr>
          <a:xfrm>
            <a:off x="0" y="311590"/>
            <a:ext cx="9144000" cy="2720368"/>
          </a:xfrm>
          <a:prstGeom prst="rect">
            <a:avLst/>
          </a:prstGeom>
        </p:spPr>
      </p:pic>
    </p:spTree>
    <p:extLst>
      <p:ext uri="{BB962C8B-B14F-4D97-AF65-F5344CB8AC3E}">
        <p14:creationId xmlns:p14="http://schemas.microsoft.com/office/powerpoint/2010/main" val="186296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Y11-L1 A</a:t>
            </a:r>
          </a:p>
        </p:txBody>
      </p:sp>
      <p:pic>
        <p:nvPicPr>
          <p:cNvPr id="5" name="Picture 4">
            <a:extLst>
              <a:ext uri="{FF2B5EF4-FFF2-40B4-BE49-F238E27FC236}">
                <a16:creationId xmlns:a16="http://schemas.microsoft.com/office/drawing/2014/main" id="{F4BA5978-03BA-42D2-A6DF-A081F962379A}"/>
              </a:ext>
            </a:extLst>
          </p:cNvPr>
          <p:cNvPicPr>
            <a:picLocks noChangeAspect="1"/>
          </p:cNvPicPr>
          <p:nvPr/>
        </p:nvPicPr>
        <p:blipFill>
          <a:blip r:embed="rId2"/>
          <a:stretch>
            <a:fillRect/>
          </a:stretch>
        </p:blipFill>
        <p:spPr>
          <a:xfrm>
            <a:off x="0" y="414031"/>
            <a:ext cx="9144000" cy="1835425"/>
          </a:xfrm>
          <a:prstGeom prst="rect">
            <a:avLst/>
          </a:prstGeom>
        </p:spPr>
      </p:pic>
    </p:spTree>
    <p:extLst>
      <p:ext uri="{BB962C8B-B14F-4D97-AF65-F5344CB8AC3E}">
        <p14:creationId xmlns:p14="http://schemas.microsoft.com/office/powerpoint/2010/main" val="1879726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YLT2019-L1B</a:t>
            </a:r>
          </a:p>
        </p:txBody>
      </p:sp>
      <p:pic>
        <p:nvPicPr>
          <p:cNvPr id="4" name="Picture 3">
            <a:extLst>
              <a:ext uri="{FF2B5EF4-FFF2-40B4-BE49-F238E27FC236}">
                <a16:creationId xmlns:a16="http://schemas.microsoft.com/office/drawing/2014/main" id="{A225A722-BA3B-4574-891F-ED0037C9884B}"/>
              </a:ext>
            </a:extLst>
          </p:cNvPr>
          <p:cNvPicPr>
            <a:picLocks noChangeAspect="1"/>
          </p:cNvPicPr>
          <p:nvPr/>
        </p:nvPicPr>
        <p:blipFill>
          <a:blip r:embed="rId2"/>
          <a:stretch>
            <a:fillRect/>
          </a:stretch>
        </p:blipFill>
        <p:spPr>
          <a:xfrm>
            <a:off x="0" y="463433"/>
            <a:ext cx="9144000" cy="2071219"/>
          </a:xfrm>
          <a:prstGeom prst="rect">
            <a:avLst/>
          </a:prstGeom>
        </p:spPr>
      </p:pic>
    </p:spTree>
    <p:extLst>
      <p:ext uri="{BB962C8B-B14F-4D97-AF65-F5344CB8AC3E}">
        <p14:creationId xmlns:p14="http://schemas.microsoft.com/office/powerpoint/2010/main" val="2033333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YLT2019-L1 B</a:t>
            </a:r>
          </a:p>
        </p:txBody>
      </p:sp>
      <p:pic>
        <p:nvPicPr>
          <p:cNvPr id="4" name="Picture 3">
            <a:extLst>
              <a:ext uri="{FF2B5EF4-FFF2-40B4-BE49-F238E27FC236}">
                <a16:creationId xmlns:a16="http://schemas.microsoft.com/office/drawing/2014/main" id="{0C26C253-F73C-4923-94F8-9564CA70DDA9}"/>
              </a:ext>
            </a:extLst>
          </p:cNvPr>
          <p:cNvPicPr>
            <a:picLocks noChangeAspect="1"/>
          </p:cNvPicPr>
          <p:nvPr/>
        </p:nvPicPr>
        <p:blipFill>
          <a:blip r:embed="rId2"/>
          <a:stretch>
            <a:fillRect/>
          </a:stretch>
        </p:blipFill>
        <p:spPr>
          <a:xfrm>
            <a:off x="-1" y="425473"/>
            <a:ext cx="9143999" cy="2590443"/>
          </a:xfrm>
          <a:prstGeom prst="rect">
            <a:avLst/>
          </a:prstGeom>
        </p:spPr>
      </p:pic>
    </p:spTree>
    <p:extLst>
      <p:ext uri="{BB962C8B-B14F-4D97-AF65-F5344CB8AC3E}">
        <p14:creationId xmlns:p14="http://schemas.microsoft.com/office/powerpoint/2010/main" val="69823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YLT2018-L1 B</a:t>
            </a:r>
          </a:p>
        </p:txBody>
      </p:sp>
      <p:pic>
        <p:nvPicPr>
          <p:cNvPr id="4" name="Picture 3">
            <a:extLst>
              <a:ext uri="{FF2B5EF4-FFF2-40B4-BE49-F238E27FC236}">
                <a16:creationId xmlns:a16="http://schemas.microsoft.com/office/drawing/2014/main" id="{9B75C0DD-EF97-4BC4-856D-B156C7660161}"/>
              </a:ext>
            </a:extLst>
          </p:cNvPr>
          <p:cNvPicPr>
            <a:picLocks noChangeAspect="1"/>
          </p:cNvPicPr>
          <p:nvPr/>
        </p:nvPicPr>
        <p:blipFill>
          <a:blip r:embed="rId2"/>
          <a:stretch>
            <a:fillRect/>
          </a:stretch>
        </p:blipFill>
        <p:spPr>
          <a:xfrm>
            <a:off x="0" y="383621"/>
            <a:ext cx="9144000" cy="2231242"/>
          </a:xfrm>
          <a:prstGeom prst="rect">
            <a:avLst/>
          </a:prstGeom>
        </p:spPr>
      </p:pic>
    </p:spTree>
    <p:extLst>
      <p:ext uri="{BB962C8B-B14F-4D97-AF65-F5344CB8AC3E}">
        <p14:creationId xmlns:p14="http://schemas.microsoft.com/office/powerpoint/2010/main" val="62064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YLT2018-L1 D </a:t>
            </a:r>
          </a:p>
        </p:txBody>
      </p:sp>
      <p:pic>
        <p:nvPicPr>
          <p:cNvPr id="4" name="Picture 3">
            <a:extLst>
              <a:ext uri="{FF2B5EF4-FFF2-40B4-BE49-F238E27FC236}">
                <a16:creationId xmlns:a16="http://schemas.microsoft.com/office/drawing/2014/main" id="{F4CBE350-88FE-474E-AE67-D650A4A0DC13}"/>
              </a:ext>
            </a:extLst>
          </p:cNvPr>
          <p:cNvPicPr>
            <a:picLocks noChangeAspect="1"/>
          </p:cNvPicPr>
          <p:nvPr/>
        </p:nvPicPr>
        <p:blipFill>
          <a:blip r:embed="rId2"/>
          <a:stretch>
            <a:fillRect/>
          </a:stretch>
        </p:blipFill>
        <p:spPr>
          <a:xfrm>
            <a:off x="0" y="334258"/>
            <a:ext cx="9144000" cy="3323342"/>
          </a:xfrm>
          <a:prstGeom prst="rect">
            <a:avLst/>
          </a:prstGeom>
        </p:spPr>
      </p:pic>
    </p:spTree>
    <p:extLst>
      <p:ext uri="{BB962C8B-B14F-4D97-AF65-F5344CB8AC3E}">
        <p14:creationId xmlns:p14="http://schemas.microsoft.com/office/powerpoint/2010/main" val="1899903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YLT2018-L1A </a:t>
            </a:r>
          </a:p>
        </p:txBody>
      </p:sp>
      <p:pic>
        <p:nvPicPr>
          <p:cNvPr id="4" name="Picture 3">
            <a:extLst>
              <a:ext uri="{FF2B5EF4-FFF2-40B4-BE49-F238E27FC236}">
                <a16:creationId xmlns:a16="http://schemas.microsoft.com/office/drawing/2014/main" id="{058FC743-F756-48BC-861B-B0E45EBF3A4F}"/>
              </a:ext>
            </a:extLst>
          </p:cNvPr>
          <p:cNvPicPr>
            <a:picLocks noChangeAspect="1"/>
          </p:cNvPicPr>
          <p:nvPr/>
        </p:nvPicPr>
        <p:blipFill>
          <a:blip r:embed="rId2"/>
          <a:stretch>
            <a:fillRect/>
          </a:stretch>
        </p:blipFill>
        <p:spPr>
          <a:xfrm>
            <a:off x="-1" y="176464"/>
            <a:ext cx="9143999" cy="2903620"/>
          </a:xfrm>
          <a:prstGeom prst="rect">
            <a:avLst/>
          </a:prstGeom>
        </p:spPr>
      </p:pic>
    </p:spTree>
    <p:extLst>
      <p:ext uri="{BB962C8B-B14F-4D97-AF65-F5344CB8AC3E}">
        <p14:creationId xmlns:p14="http://schemas.microsoft.com/office/powerpoint/2010/main" val="1189557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YLT2018-L2A </a:t>
            </a:r>
          </a:p>
        </p:txBody>
      </p:sp>
      <p:pic>
        <p:nvPicPr>
          <p:cNvPr id="4" name="Picture 3">
            <a:extLst>
              <a:ext uri="{FF2B5EF4-FFF2-40B4-BE49-F238E27FC236}">
                <a16:creationId xmlns:a16="http://schemas.microsoft.com/office/drawing/2014/main" id="{045DAD57-1CD8-4657-BF0E-A3876B829E10}"/>
              </a:ext>
            </a:extLst>
          </p:cNvPr>
          <p:cNvPicPr>
            <a:picLocks noChangeAspect="1"/>
          </p:cNvPicPr>
          <p:nvPr/>
        </p:nvPicPr>
        <p:blipFill>
          <a:blip r:embed="rId2"/>
          <a:stretch>
            <a:fillRect/>
          </a:stretch>
        </p:blipFill>
        <p:spPr>
          <a:xfrm>
            <a:off x="0" y="445724"/>
            <a:ext cx="9144000" cy="2361644"/>
          </a:xfrm>
          <a:prstGeom prst="rect">
            <a:avLst/>
          </a:prstGeom>
        </p:spPr>
      </p:pic>
    </p:spTree>
    <p:extLst>
      <p:ext uri="{BB962C8B-B14F-4D97-AF65-F5344CB8AC3E}">
        <p14:creationId xmlns:p14="http://schemas.microsoft.com/office/powerpoint/2010/main" val="100186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YLT2018-L2 E </a:t>
            </a:r>
          </a:p>
          <a:p>
            <a:pPr algn="l"/>
            <a:r>
              <a:rPr lang="en-US" sz="2000" dirty="0" err="1">
                <a:latin typeface="Arial" panose="020B0604020202020204" pitchFamily="34" charset="0"/>
                <a:cs typeface="Arial" panose="020B0604020202020204" pitchFamily="34" charset="0"/>
              </a:rPr>
              <a:t>Vì</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đây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HSIL </a:t>
            </a:r>
            <a:r>
              <a:rPr lang="en-US" sz="2000" dirty="0" err="1">
                <a:latin typeface="Arial" panose="020B0604020202020204" pitchFamily="34" charset="0"/>
                <a:cs typeface="Arial" panose="020B0604020202020204" pitchFamily="34" charset="0"/>
              </a:rPr>
              <a:t>nên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chọn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kênh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LSIL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Lugol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a:t>
            </a:r>
            <a:r>
              <a:rPr lang="vi-VN" sz="2000" dirty="0">
                <a:latin typeface="Arial" panose="020B0604020202020204" pitchFamily="34" charset="0"/>
                <a:cs typeface="Arial" panose="020B0604020202020204" pitchFamily="34" charset="0"/>
              </a:rPr>
              <a: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496D8A92-F01D-453A-840F-E2190BBB60A5}"/>
              </a:ext>
            </a:extLst>
          </p:cNvPr>
          <p:cNvPicPr>
            <a:picLocks noChangeAspect="1"/>
          </p:cNvPicPr>
          <p:nvPr/>
        </p:nvPicPr>
        <p:blipFill>
          <a:blip r:embed="rId2"/>
          <a:stretch>
            <a:fillRect/>
          </a:stretch>
        </p:blipFill>
        <p:spPr>
          <a:xfrm>
            <a:off x="0" y="140367"/>
            <a:ext cx="9144000" cy="3100137"/>
          </a:xfrm>
          <a:prstGeom prst="rect">
            <a:avLst/>
          </a:prstGeom>
        </p:spPr>
      </p:pic>
    </p:spTree>
    <p:extLst>
      <p:ext uri="{BB962C8B-B14F-4D97-AF65-F5344CB8AC3E}">
        <p14:creationId xmlns:p14="http://schemas.microsoft.com/office/powerpoint/2010/main" val="347579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2554514" cy="1835426"/>
          </a:xfrm>
        </p:spPr>
        <p:txBody>
          <a:bodyPr>
            <a:normAutofit/>
          </a:bodyPr>
          <a:lstStyle/>
          <a:p>
            <a:pPr algn="l"/>
            <a:r>
              <a:rPr lang="en-US" sz="2000" dirty="0">
                <a:latin typeface="Arial" panose="020B0604020202020204" pitchFamily="34" charset="0"/>
                <a:cs typeface="Arial" panose="020B0604020202020204" pitchFamily="34" charset="0"/>
              </a:rPr>
              <a:t>Note:TNY14-1</a:t>
            </a:r>
          </a:p>
          <a:p>
            <a:pPr algn="l"/>
            <a:r>
              <a:rPr lang="en-US" sz="2000" dirty="0">
                <a:latin typeface="Arial" panose="020B0604020202020204" pitchFamily="34" charset="0"/>
                <a:cs typeface="Arial" panose="020B0604020202020204" pitchFamily="34" charset="0"/>
              </a:rPr>
              <a:t>D  </a:t>
            </a:r>
          </a:p>
        </p:txBody>
      </p:sp>
      <p:pic>
        <p:nvPicPr>
          <p:cNvPr id="4" name="Picture 3">
            <a:extLst>
              <a:ext uri="{FF2B5EF4-FFF2-40B4-BE49-F238E27FC236}">
                <a16:creationId xmlns:a16="http://schemas.microsoft.com/office/drawing/2014/main" id="{643E83B8-41AE-42FB-A1D2-07857104722B}"/>
              </a:ext>
            </a:extLst>
          </p:cNvPr>
          <p:cNvPicPr>
            <a:picLocks noChangeAspect="1"/>
          </p:cNvPicPr>
          <p:nvPr/>
        </p:nvPicPr>
        <p:blipFill>
          <a:blip r:embed="rId3"/>
          <a:stretch>
            <a:fillRect/>
          </a:stretch>
        </p:blipFill>
        <p:spPr>
          <a:xfrm>
            <a:off x="145143" y="656053"/>
            <a:ext cx="8853714" cy="3175719"/>
          </a:xfrm>
          <a:prstGeom prst="rect">
            <a:avLst/>
          </a:prstGeom>
        </p:spPr>
      </p:pic>
      <p:pic>
        <p:nvPicPr>
          <p:cNvPr id="8" name="Picture 7">
            <a:extLst>
              <a:ext uri="{FF2B5EF4-FFF2-40B4-BE49-F238E27FC236}">
                <a16:creationId xmlns:a16="http://schemas.microsoft.com/office/drawing/2014/main" id="{D646E1F2-C87F-4449-B076-A3F901027AAB}"/>
              </a:ext>
            </a:extLst>
          </p:cNvPr>
          <p:cNvPicPr>
            <a:picLocks noChangeAspect="1"/>
          </p:cNvPicPr>
          <p:nvPr/>
        </p:nvPicPr>
        <p:blipFill>
          <a:blip r:embed="rId4"/>
          <a:stretch>
            <a:fillRect/>
          </a:stretch>
        </p:blipFill>
        <p:spPr>
          <a:xfrm>
            <a:off x="3800300" y="4371926"/>
            <a:ext cx="4852657" cy="2489703"/>
          </a:xfrm>
          <a:prstGeom prst="rect">
            <a:avLst/>
          </a:prstGeom>
        </p:spPr>
      </p:pic>
    </p:spTree>
    <p:extLst>
      <p:ext uri="{BB962C8B-B14F-4D97-AF65-F5344CB8AC3E}">
        <p14:creationId xmlns:p14="http://schemas.microsoft.com/office/powerpoint/2010/main" val="3823226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a:latin typeface="Arial" panose="020B0604020202020204" pitchFamily="34" charset="0"/>
                <a:cs typeface="Arial" panose="020B0604020202020204" pitchFamily="34" charset="0"/>
              </a:rPr>
              <a:t>YLT2018-L2 A</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87260DF-6A85-4369-83EB-45A64EA7D772}"/>
              </a:ext>
            </a:extLst>
          </p:cNvPr>
          <p:cNvPicPr>
            <a:picLocks noChangeAspect="1"/>
          </p:cNvPicPr>
          <p:nvPr/>
        </p:nvPicPr>
        <p:blipFill>
          <a:blip r:embed="rId2"/>
          <a:stretch>
            <a:fillRect/>
          </a:stretch>
        </p:blipFill>
        <p:spPr>
          <a:xfrm>
            <a:off x="0" y="232963"/>
            <a:ext cx="9144000" cy="3196037"/>
          </a:xfrm>
          <a:prstGeom prst="rect">
            <a:avLst/>
          </a:prstGeom>
        </p:spPr>
      </p:pic>
    </p:spTree>
    <p:extLst>
      <p:ext uri="{BB962C8B-B14F-4D97-AF65-F5344CB8AC3E}">
        <p14:creationId xmlns:p14="http://schemas.microsoft.com/office/powerpoint/2010/main" val="1795922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dirty="0">
                <a:solidFill>
                  <a:schemeClr val="bg1"/>
                </a:solidFill>
                <a:latin typeface="Times New Roman" panose="02020603050405020304" pitchFamily="18" charset="0"/>
                <a:cs typeface="Times New Roman" panose="02020603050405020304" pitchFamily="18" charset="0"/>
              </a:rPr>
              <a:t>Y15</a:t>
            </a:r>
          </a:p>
        </p:txBody>
      </p:sp>
    </p:spTree>
    <p:extLst>
      <p:ext uri="{BB962C8B-B14F-4D97-AF65-F5344CB8AC3E}">
        <p14:creationId xmlns:p14="http://schemas.microsoft.com/office/powerpoint/2010/main" val="3700241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F3B73-BD67-4EEF-AF1F-082DEB3F0F3E}"/>
              </a:ext>
            </a:extLst>
          </p:cNvPr>
          <p:cNvPicPr>
            <a:picLocks noChangeAspect="1"/>
          </p:cNvPicPr>
          <p:nvPr/>
        </p:nvPicPr>
        <p:blipFill>
          <a:blip r:embed="rId3"/>
          <a:stretch>
            <a:fillRect/>
          </a:stretch>
        </p:blipFill>
        <p:spPr>
          <a:xfrm>
            <a:off x="0" y="0"/>
            <a:ext cx="7525800" cy="1590897"/>
          </a:xfrm>
          <a:prstGeom prst="rect">
            <a:avLst/>
          </a:prstGeom>
        </p:spPr>
      </p:pic>
      <p:pic>
        <p:nvPicPr>
          <p:cNvPr id="10" name="Picture 9">
            <a:extLst>
              <a:ext uri="{FF2B5EF4-FFF2-40B4-BE49-F238E27FC236}">
                <a16:creationId xmlns:a16="http://schemas.microsoft.com/office/drawing/2014/main" id="{CAF048EA-DED3-4D9F-B5DF-EA9A6B0D9DA9}"/>
              </a:ext>
            </a:extLst>
          </p:cNvPr>
          <p:cNvPicPr>
            <a:picLocks noChangeAspect="1"/>
          </p:cNvPicPr>
          <p:nvPr/>
        </p:nvPicPr>
        <p:blipFill>
          <a:blip r:embed="rId4"/>
          <a:stretch>
            <a:fillRect/>
          </a:stretch>
        </p:blipFill>
        <p:spPr>
          <a:xfrm>
            <a:off x="0" y="1590897"/>
            <a:ext cx="7535327" cy="1571844"/>
          </a:xfrm>
          <a:prstGeom prst="rect">
            <a:avLst/>
          </a:prstGeom>
        </p:spPr>
      </p:pic>
    </p:spTree>
    <p:extLst>
      <p:ext uri="{BB962C8B-B14F-4D97-AF65-F5344CB8AC3E}">
        <p14:creationId xmlns:p14="http://schemas.microsoft.com/office/powerpoint/2010/main" val="3153950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2093C-B28F-41EE-9278-341B76F1D62B}"/>
              </a:ext>
            </a:extLst>
          </p:cNvPr>
          <p:cNvPicPr>
            <a:picLocks noChangeAspect="1"/>
          </p:cNvPicPr>
          <p:nvPr/>
        </p:nvPicPr>
        <p:blipFill>
          <a:blip r:embed="rId3"/>
          <a:stretch>
            <a:fillRect/>
          </a:stretch>
        </p:blipFill>
        <p:spPr>
          <a:xfrm>
            <a:off x="0" y="0"/>
            <a:ext cx="9144000" cy="2982046"/>
          </a:xfrm>
          <a:prstGeom prst="rect">
            <a:avLst/>
          </a:prstGeom>
        </p:spPr>
      </p:pic>
      <p:pic>
        <p:nvPicPr>
          <p:cNvPr id="5" name="Picture 4">
            <a:extLst>
              <a:ext uri="{FF2B5EF4-FFF2-40B4-BE49-F238E27FC236}">
                <a16:creationId xmlns:a16="http://schemas.microsoft.com/office/drawing/2014/main" id="{040F30F8-9AFE-4F23-8B33-E26C50C8EFD2}"/>
              </a:ext>
            </a:extLst>
          </p:cNvPr>
          <p:cNvPicPr>
            <a:picLocks noChangeAspect="1"/>
          </p:cNvPicPr>
          <p:nvPr/>
        </p:nvPicPr>
        <p:blipFill>
          <a:blip r:embed="rId4"/>
          <a:stretch>
            <a:fillRect/>
          </a:stretch>
        </p:blipFill>
        <p:spPr>
          <a:xfrm>
            <a:off x="0" y="2982046"/>
            <a:ext cx="9144000" cy="3811174"/>
          </a:xfrm>
          <a:prstGeom prst="rect">
            <a:avLst/>
          </a:prstGeom>
        </p:spPr>
      </p:pic>
    </p:spTree>
    <p:extLst>
      <p:ext uri="{BB962C8B-B14F-4D97-AF65-F5344CB8AC3E}">
        <p14:creationId xmlns:p14="http://schemas.microsoft.com/office/powerpoint/2010/main" val="2197313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A1A6D-95FB-4984-98AC-2361625C8E0F}"/>
              </a:ext>
            </a:extLst>
          </p:cNvPr>
          <p:cNvPicPr>
            <a:picLocks noChangeAspect="1"/>
          </p:cNvPicPr>
          <p:nvPr/>
        </p:nvPicPr>
        <p:blipFill>
          <a:blip r:embed="rId3"/>
          <a:stretch>
            <a:fillRect/>
          </a:stretch>
        </p:blipFill>
        <p:spPr>
          <a:xfrm>
            <a:off x="0" y="0"/>
            <a:ext cx="9144000" cy="2161053"/>
          </a:xfrm>
          <a:prstGeom prst="rect">
            <a:avLst/>
          </a:prstGeom>
        </p:spPr>
      </p:pic>
    </p:spTree>
    <p:extLst>
      <p:ext uri="{BB962C8B-B14F-4D97-AF65-F5344CB8AC3E}">
        <p14:creationId xmlns:p14="http://schemas.microsoft.com/office/powerpoint/2010/main" val="1757520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E9647-9F69-41DB-B49C-855B4FABE4C1}"/>
              </a:ext>
            </a:extLst>
          </p:cNvPr>
          <p:cNvPicPr>
            <a:picLocks noChangeAspect="1"/>
          </p:cNvPicPr>
          <p:nvPr/>
        </p:nvPicPr>
        <p:blipFill>
          <a:blip r:embed="rId3"/>
          <a:stretch>
            <a:fillRect/>
          </a:stretch>
        </p:blipFill>
        <p:spPr>
          <a:xfrm>
            <a:off x="0" y="0"/>
            <a:ext cx="9144000" cy="2833196"/>
          </a:xfrm>
          <a:prstGeom prst="rect">
            <a:avLst/>
          </a:prstGeom>
        </p:spPr>
      </p:pic>
    </p:spTree>
    <p:extLst>
      <p:ext uri="{BB962C8B-B14F-4D97-AF65-F5344CB8AC3E}">
        <p14:creationId xmlns:p14="http://schemas.microsoft.com/office/powerpoint/2010/main" val="3463263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02C7D-92C9-4E36-8598-5F55829A855A}"/>
              </a:ext>
            </a:extLst>
          </p:cNvPr>
          <p:cNvPicPr>
            <a:picLocks noChangeAspect="1"/>
          </p:cNvPicPr>
          <p:nvPr/>
        </p:nvPicPr>
        <p:blipFill>
          <a:blip r:embed="rId3"/>
          <a:stretch>
            <a:fillRect/>
          </a:stretch>
        </p:blipFill>
        <p:spPr>
          <a:xfrm>
            <a:off x="0" y="0"/>
            <a:ext cx="9144000" cy="5515429"/>
          </a:xfrm>
          <a:prstGeom prst="rect">
            <a:avLst/>
          </a:prstGeom>
        </p:spPr>
      </p:pic>
    </p:spTree>
    <p:extLst>
      <p:ext uri="{BB962C8B-B14F-4D97-AF65-F5344CB8AC3E}">
        <p14:creationId xmlns:p14="http://schemas.microsoft.com/office/powerpoint/2010/main" val="2460372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5B073-5B0B-42D6-95FD-C09854D5C038}"/>
              </a:ext>
            </a:extLst>
          </p:cNvPr>
          <p:cNvPicPr>
            <a:picLocks noChangeAspect="1"/>
          </p:cNvPicPr>
          <p:nvPr/>
        </p:nvPicPr>
        <p:blipFill>
          <a:blip r:embed="rId3"/>
          <a:stretch>
            <a:fillRect/>
          </a:stretch>
        </p:blipFill>
        <p:spPr>
          <a:xfrm>
            <a:off x="0" y="0"/>
            <a:ext cx="9144000" cy="3311912"/>
          </a:xfrm>
          <a:prstGeom prst="rect">
            <a:avLst/>
          </a:prstGeom>
        </p:spPr>
      </p:pic>
    </p:spTree>
    <p:extLst>
      <p:ext uri="{BB962C8B-B14F-4D97-AF65-F5344CB8AC3E}">
        <p14:creationId xmlns:p14="http://schemas.microsoft.com/office/powerpoint/2010/main" val="2759651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81A8-892B-4B42-8526-B22C2DCC73D5}"/>
              </a:ext>
            </a:extLst>
          </p:cNvPr>
          <p:cNvPicPr>
            <a:picLocks noChangeAspect="1"/>
          </p:cNvPicPr>
          <p:nvPr/>
        </p:nvPicPr>
        <p:blipFill>
          <a:blip r:embed="rId3"/>
          <a:stretch>
            <a:fillRect/>
          </a:stretch>
        </p:blipFill>
        <p:spPr>
          <a:xfrm>
            <a:off x="0" y="-1"/>
            <a:ext cx="9144000" cy="2104127"/>
          </a:xfrm>
          <a:prstGeom prst="rect">
            <a:avLst/>
          </a:prstGeom>
        </p:spPr>
      </p:pic>
      <p:pic>
        <p:nvPicPr>
          <p:cNvPr id="5" name="Picture 4">
            <a:extLst>
              <a:ext uri="{FF2B5EF4-FFF2-40B4-BE49-F238E27FC236}">
                <a16:creationId xmlns:a16="http://schemas.microsoft.com/office/drawing/2014/main" id="{0BE9E72D-B8CA-42DE-921F-A3E50D007E5A}"/>
              </a:ext>
            </a:extLst>
          </p:cNvPr>
          <p:cNvPicPr>
            <a:picLocks noChangeAspect="1"/>
          </p:cNvPicPr>
          <p:nvPr/>
        </p:nvPicPr>
        <p:blipFill>
          <a:blip r:embed="rId4"/>
          <a:stretch>
            <a:fillRect/>
          </a:stretch>
        </p:blipFill>
        <p:spPr>
          <a:xfrm>
            <a:off x="0" y="2104125"/>
            <a:ext cx="9144000" cy="889927"/>
          </a:xfrm>
          <a:prstGeom prst="rect">
            <a:avLst/>
          </a:prstGeom>
        </p:spPr>
      </p:pic>
      <p:pic>
        <p:nvPicPr>
          <p:cNvPr id="7" name="Picture 6">
            <a:extLst>
              <a:ext uri="{FF2B5EF4-FFF2-40B4-BE49-F238E27FC236}">
                <a16:creationId xmlns:a16="http://schemas.microsoft.com/office/drawing/2014/main" id="{92FEA7DD-1F76-42D6-BB94-2D5FA352FA56}"/>
              </a:ext>
            </a:extLst>
          </p:cNvPr>
          <p:cNvPicPr>
            <a:picLocks noChangeAspect="1"/>
          </p:cNvPicPr>
          <p:nvPr/>
        </p:nvPicPr>
        <p:blipFill>
          <a:blip r:embed="rId5"/>
          <a:stretch>
            <a:fillRect/>
          </a:stretch>
        </p:blipFill>
        <p:spPr>
          <a:xfrm>
            <a:off x="0" y="3013299"/>
            <a:ext cx="9144000" cy="2439142"/>
          </a:xfrm>
          <a:prstGeom prst="rect">
            <a:avLst/>
          </a:prstGeom>
        </p:spPr>
      </p:pic>
    </p:spTree>
    <p:extLst>
      <p:ext uri="{BB962C8B-B14F-4D97-AF65-F5344CB8AC3E}">
        <p14:creationId xmlns:p14="http://schemas.microsoft.com/office/powerpoint/2010/main" val="67962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72A99-C52B-4C34-B399-6B1C9AFD643A}"/>
              </a:ext>
            </a:extLst>
          </p:cNvPr>
          <p:cNvPicPr>
            <a:picLocks noChangeAspect="1"/>
          </p:cNvPicPr>
          <p:nvPr/>
        </p:nvPicPr>
        <p:blipFill>
          <a:blip r:embed="rId3"/>
          <a:stretch>
            <a:fillRect/>
          </a:stretch>
        </p:blipFill>
        <p:spPr>
          <a:xfrm>
            <a:off x="0" y="0"/>
            <a:ext cx="9144000" cy="3319232"/>
          </a:xfrm>
          <a:prstGeom prst="rect">
            <a:avLst/>
          </a:prstGeom>
        </p:spPr>
      </p:pic>
      <p:pic>
        <p:nvPicPr>
          <p:cNvPr id="5" name="Picture 4">
            <a:extLst>
              <a:ext uri="{FF2B5EF4-FFF2-40B4-BE49-F238E27FC236}">
                <a16:creationId xmlns:a16="http://schemas.microsoft.com/office/drawing/2014/main" id="{EE4C2746-C5BC-4222-B614-43B81F472267}"/>
              </a:ext>
            </a:extLst>
          </p:cNvPr>
          <p:cNvPicPr>
            <a:picLocks noChangeAspect="1"/>
          </p:cNvPicPr>
          <p:nvPr/>
        </p:nvPicPr>
        <p:blipFill>
          <a:blip r:embed="rId4"/>
          <a:stretch>
            <a:fillRect/>
          </a:stretch>
        </p:blipFill>
        <p:spPr>
          <a:xfrm>
            <a:off x="0" y="3319232"/>
            <a:ext cx="9144000" cy="3392905"/>
          </a:xfrm>
          <a:prstGeom prst="rect">
            <a:avLst/>
          </a:prstGeom>
        </p:spPr>
      </p:pic>
    </p:spTree>
    <p:extLst>
      <p:ext uri="{BB962C8B-B14F-4D97-AF65-F5344CB8AC3E}">
        <p14:creationId xmlns:p14="http://schemas.microsoft.com/office/powerpoint/2010/main" val="386829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1" y="2902857"/>
            <a:ext cx="9144001" cy="2982686"/>
          </a:xfrm>
        </p:spPr>
        <p:txBody>
          <a:bodyPr>
            <a:normAutofit lnSpcReduction="10000"/>
          </a:bodyPr>
          <a:lstStyle/>
          <a:p>
            <a:pPr algn="l"/>
            <a:r>
              <a:rPr lang="en-US" sz="2000" dirty="0">
                <a:latin typeface="Arial" panose="020B0604020202020204" pitchFamily="34" charset="0"/>
                <a:cs typeface="Arial" panose="020B0604020202020204" pitchFamily="34" charset="0"/>
              </a:rPr>
              <a:t>Note: TNY14-2 C</a:t>
            </a:r>
          </a:p>
          <a:p>
            <a:pPr algn="l"/>
            <a:r>
              <a:rPr lang="vi-VN" sz="2000" dirty="0">
                <a:latin typeface="Arial" panose="020B0604020202020204" pitchFamily="34" charset="0"/>
                <a:cs typeface="Arial" panose="020B0604020202020204" pitchFamily="34" charset="0"/>
              </a:rPr>
              <a:t>Vaccine 9vHPV có thể được dùng tiếp tục hay kết thúc liệu trình của bất kì loại vaccine nào. Có nghĩa là dù đã tiêm khởi đầu với 2vHPV vaccine hoặc 4vHPV vaccine, lịch trình vẫn có thể tiếp tục hoặc kết thúc bằng 9vHPV. Lịch trình này vẫn đảm bảo kháng thể chống lại 9 type HPV đã đề cập và không làm tăng chi phí.(thật ra chỉ đảm bảo cho hpv 16-18)</a:t>
            </a:r>
          </a:p>
          <a:p>
            <a:pPr algn="l"/>
            <a:r>
              <a:rPr lang="en-US" sz="1600" b="0" i="0" dirty="0">
                <a:effectLst/>
                <a:latin typeface="Segoe UI" panose="020B0502040204020203" pitchFamily="34" charset="0"/>
              </a:rPr>
              <a:t>HPV vaccines are contraindicated for persons with a history of immediate hypersensitivity to any vaccine component. HPV4 is produced in Saccharomyces cerevisiae (baker’s yeast) and is contraindicated for persons with a history of immediate hypersensitivity to yeast. The tip cap of prefilled syringes of HPV2 might contain latex. HPV2 should not be used in persons with anaphylactic allergy to latex</a:t>
            </a:r>
          </a:p>
          <a:p>
            <a:pPr algn="l"/>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1E6F74D-2DAF-4E33-9521-50FCF8D92E1E}"/>
              </a:ext>
            </a:extLst>
          </p:cNvPr>
          <p:cNvPicPr>
            <a:picLocks noChangeAspect="1"/>
          </p:cNvPicPr>
          <p:nvPr/>
        </p:nvPicPr>
        <p:blipFill>
          <a:blip r:embed="rId2"/>
          <a:stretch>
            <a:fillRect/>
          </a:stretch>
        </p:blipFill>
        <p:spPr>
          <a:xfrm>
            <a:off x="-1" y="266035"/>
            <a:ext cx="8940801" cy="2520708"/>
          </a:xfrm>
          <a:prstGeom prst="rect">
            <a:avLst/>
          </a:prstGeom>
        </p:spPr>
      </p:pic>
    </p:spTree>
    <p:extLst>
      <p:ext uri="{BB962C8B-B14F-4D97-AF65-F5344CB8AC3E}">
        <p14:creationId xmlns:p14="http://schemas.microsoft.com/office/powerpoint/2010/main" val="416276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85285-4141-49E6-BA17-22D5223AD7F6}"/>
              </a:ext>
            </a:extLst>
          </p:cNvPr>
          <p:cNvPicPr>
            <a:picLocks noChangeAspect="1"/>
          </p:cNvPicPr>
          <p:nvPr/>
        </p:nvPicPr>
        <p:blipFill>
          <a:blip r:embed="rId3"/>
          <a:stretch>
            <a:fillRect/>
          </a:stretch>
        </p:blipFill>
        <p:spPr>
          <a:xfrm>
            <a:off x="0" y="0"/>
            <a:ext cx="9144000" cy="3257651"/>
          </a:xfrm>
          <a:prstGeom prst="rect">
            <a:avLst/>
          </a:prstGeom>
        </p:spPr>
      </p:pic>
      <p:pic>
        <p:nvPicPr>
          <p:cNvPr id="5" name="Picture 4">
            <a:extLst>
              <a:ext uri="{FF2B5EF4-FFF2-40B4-BE49-F238E27FC236}">
                <a16:creationId xmlns:a16="http://schemas.microsoft.com/office/drawing/2014/main" id="{48217D0F-88A8-4F74-A228-87EB52B44E20}"/>
              </a:ext>
            </a:extLst>
          </p:cNvPr>
          <p:cNvPicPr>
            <a:picLocks noChangeAspect="1"/>
          </p:cNvPicPr>
          <p:nvPr/>
        </p:nvPicPr>
        <p:blipFill>
          <a:blip r:embed="rId4"/>
          <a:stretch>
            <a:fillRect/>
          </a:stretch>
        </p:blipFill>
        <p:spPr>
          <a:xfrm>
            <a:off x="0" y="3257651"/>
            <a:ext cx="9144000" cy="2975620"/>
          </a:xfrm>
          <a:prstGeom prst="rect">
            <a:avLst/>
          </a:prstGeom>
        </p:spPr>
      </p:pic>
    </p:spTree>
    <p:extLst>
      <p:ext uri="{BB962C8B-B14F-4D97-AF65-F5344CB8AC3E}">
        <p14:creationId xmlns:p14="http://schemas.microsoft.com/office/powerpoint/2010/main" val="3364053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BD334-A7A0-427D-A5B8-1076887AAC9A}"/>
              </a:ext>
            </a:extLst>
          </p:cNvPr>
          <p:cNvPicPr>
            <a:picLocks noChangeAspect="1"/>
          </p:cNvPicPr>
          <p:nvPr/>
        </p:nvPicPr>
        <p:blipFill>
          <a:blip r:embed="rId3"/>
          <a:stretch>
            <a:fillRect/>
          </a:stretch>
        </p:blipFill>
        <p:spPr>
          <a:xfrm>
            <a:off x="0" y="0"/>
            <a:ext cx="9144000" cy="3291519"/>
          </a:xfrm>
          <a:prstGeom prst="rect">
            <a:avLst/>
          </a:prstGeom>
        </p:spPr>
      </p:pic>
      <p:pic>
        <p:nvPicPr>
          <p:cNvPr id="5" name="Picture 4">
            <a:extLst>
              <a:ext uri="{FF2B5EF4-FFF2-40B4-BE49-F238E27FC236}">
                <a16:creationId xmlns:a16="http://schemas.microsoft.com/office/drawing/2014/main" id="{5AB54A02-152D-4EB6-B888-5B7BBBDB7C11}"/>
              </a:ext>
            </a:extLst>
          </p:cNvPr>
          <p:cNvPicPr>
            <a:picLocks noChangeAspect="1"/>
          </p:cNvPicPr>
          <p:nvPr/>
        </p:nvPicPr>
        <p:blipFill>
          <a:blip r:embed="rId4"/>
          <a:stretch>
            <a:fillRect/>
          </a:stretch>
        </p:blipFill>
        <p:spPr>
          <a:xfrm>
            <a:off x="0" y="3291519"/>
            <a:ext cx="9144000" cy="3345562"/>
          </a:xfrm>
          <a:prstGeom prst="rect">
            <a:avLst/>
          </a:prstGeom>
        </p:spPr>
      </p:pic>
    </p:spTree>
    <p:extLst>
      <p:ext uri="{BB962C8B-B14F-4D97-AF65-F5344CB8AC3E}">
        <p14:creationId xmlns:p14="http://schemas.microsoft.com/office/powerpoint/2010/main" val="694835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D8411-809E-465A-89BD-2F2AA552A4DA}"/>
              </a:ext>
            </a:extLst>
          </p:cNvPr>
          <p:cNvPicPr>
            <a:picLocks noChangeAspect="1"/>
          </p:cNvPicPr>
          <p:nvPr/>
        </p:nvPicPr>
        <p:blipFill>
          <a:blip r:embed="rId3"/>
          <a:stretch>
            <a:fillRect/>
          </a:stretch>
        </p:blipFill>
        <p:spPr>
          <a:xfrm>
            <a:off x="0" y="0"/>
            <a:ext cx="9144000" cy="3342622"/>
          </a:xfrm>
          <a:prstGeom prst="rect">
            <a:avLst/>
          </a:prstGeom>
        </p:spPr>
      </p:pic>
      <p:pic>
        <p:nvPicPr>
          <p:cNvPr id="5" name="Picture 4">
            <a:extLst>
              <a:ext uri="{FF2B5EF4-FFF2-40B4-BE49-F238E27FC236}">
                <a16:creationId xmlns:a16="http://schemas.microsoft.com/office/drawing/2014/main" id="{80B4FB58-9ADD-4447-9545-B996307CE50A}"/>
              </a:ext>
            </a:extLst>
          </p:cNvPr>
          <p:cNvPicPr>
            <a:picLocks noChangeAspect="1"/>
          </p:cNvPicPr>
          <p:nvPr/>
        </p:nvPicPr>
        <p:blipFill>
          <a:blip r:embed="rId4"/>
          <a:stretch>
            <a:fillRect/>
          </a:stretch>
        </p:blipFill>
        <p:spPr>
          <a:xfrm>
            <a:off x="0" y="3342622"/>
            <a:ext cx="9144000" cy="3316310"/>
          </a:xfrm>
          <a:prstGeom prst="rect">
            <a:avLst/>
          </a:prstGeom>
        </p:spPr>
      </p:pic>
    </p:spTree>
    <p:extLst>
      <p:ext uri="{BB962C8B-B14F-4D97-AF65-F5344CB8AC3E}">
        <p14:creationId xmlns:p14="http://schemas.microsoft.com/office/powerpoint/2010/main" val="49424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EC0B90-61F9-45C4-8CDA-025D2CC2E1EB}"/>
              </a:ext>
            </a:extLst>
          </p:cNvPr>
          <p:cNvPicPr>
            <a:picLocks noChangeAspect="1"/>
          </p:cNvPicPr>
          <p:nvPr/>
        </p:nvPicPr>
        <p:blipFill>
          <a:blip r:embed="rId3"/>
          <a:stretch>
            <a:fillRect/>
          </a:stretch>
        </p:blipFill>
        <p:spPr>
          <a:xfrm>
            <a:off x="0" y="0"/>
            <a:ext cx="9144000" cy="3995225"/>
          </a:xfrm>
          <a:prstGeom prst="rect">
            <a:avLst/>
          </a:prstGeom>
        </p:spPr>
      </p:pic>
      <p:pic>
        <p:nvPicPr>
          <p:cNvPr id="5" name="Picture 4">
            <a:extLst>
              <a:ext uri="{FF2B5EF4-FFF2-40B4-BE49-F238E27FC236}">
                <a16:creationId xmlns:a16="http://schemas.microsoft.com/office/drawing/2014/main" id="{E628E94C-06AB-4B0D-B0AB-BBA37B7FC070}"/>
              </a:ext>
            </a:extLst>
          </p:cNvPr>
          <p:cNvPicPr>
            <a:picLocks noChangeAspect="1"/>
          </p:cNvPicPr>
          <p:nvPr/>
        </p:nvPicPr>
        <p:blipFill>
          <a:blip r:embed="rId4"/>
          <a:stretch>
            <a:fillRect/>
          </a:stretch>
        </p:blipFill>
        <p:spPr>
          <a:xfrm>
            <a:off x="0" y="3995225"/>
            <a:ext cx="9144000" cy="3698459"/>
          </a:xfrm>
          <a:prstGeom prst="rect">
            <a:avLst/>
          </a:prstGeom>
        </p:spPr>
      </p:pic>
    </p:spTree>
    <p:extLst>
      <p:ext uri="{BB962C8B-B14F-4D97-AF65-F5344CB8AC3E}">
        <p14:creationId xmlns:p14="http://schemas.microsoft.com/office/powerpoint/2010/main" val="1468712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51811-1C51-4195-8454-DBD04D0C5656}"/>
              </a:ext>
            </a:extLst>
          </p:cNvPr>
          <p:cNvPicPr>
            <a:picLocks noChangeAspect="1"/>
          </p:cNvPicPr>
          <p:nvPr/>
        </p:nvPicPr>
        <p:blipFill>
          <a:blip r:embed="rId3"/>
          <a:stretch>
            <a:fillRect/>
          </a:stretch>
        </p:blipFill>
        <p:spPr>
          <a:xfrm>
            <a:off x="0" y="0"/>
            <a:ext cx="9144000" cy="3681533"/>
          </a:xfrm>
          <a:prstGeom prst="rect">
            <a:avLst/>
          </a:prstGeom>
        </p:spPr>
      </p:pic>
    </p:spTree>
    <p:extLst>
      <p:ext uri="{BB962C8B-B14F-4D97-AF65-F5344CB8AC3E}">
        <p14:creationId xmlns:p14="http://schemas.microsoft.com/office/powerpoint/2010/main" val="499695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dirty="0">
                <a:solidFill>
                  <a:schemeClr val="bg1"/>
                </a:solidFill>
                <a:latin typeface="Times New Roman" panose="02020603050405020304" pitchFamily="18" charset="0"/>
                <a:cs typeface="Times New Roman" panose="02020603050405020304" pitchFamily="18" charset="0"/>
              </a:rPr>
              <a:t>Y14</a:t>
            </a:r>
          </a:p>
        </p:txBody>
      </p:sp>
    </p:spTree>
    <p:extLst>
      <p:ext uri="{BB962C8B-B14F-4D97-AF65-F5344CB8AC3E}">
        <p14:creationId xmlns:p14="http://schemas.microsoft.com/office/powerpoint/2010/main" val="2449706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5384E-DEA8-41C8-8F6C-4DD374E125E4}"/>
              </a:ext>
            </a:extLst>
          </p:cNvPr>
          <p:cNvPicPr>
            <a:picLocks noChangeAspect="1"/>
          </p:cNvPicPr>
          <p:nvPr/>
        </p:nvPicPr>
        <p:blipFill>
          <a:blip r:embed="rId3"/>
          <a:stretch>
            <a:fillRect/>
          </a:stretch>
        </p:blipFill>
        <p:spPr>
          <a:xfrm>
            <a:off x="0" y="0"/>
            <a:ext cx="9144000" cy="3750342"/>
          </a:xfrm>
          <a:prstGeom prst="rect">
            <a:avLst/>
          </a:prstGeom>
        </p:spPr>
      </p:pic>
    </p:spTree>
    <p:extLst>
      <p:ext uri="{BB962C8B-B14F-4D97-AF65-F5344CB8AC3E}">
        <p14:creationId xmlns:p14="http://schemas.microsoft.com/office/powerpoint/2010/main" val="1989028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6C189-C7CD-4E15-9819-6034C737979E}"/>
              </a:ext>
            </a:extLst>
          </p:cNvPr>
          <p:cNvPicPr>
            <a:picLocks noChangeAspect="1"/>
          </p:cNvPicPr>
          <p:nvPr/>
        </p:nvPicPr>
        <p:blipFill>
          <a:blip r:embed="rId3"/>
          <a:stretch>
            <a:fillRect/>
          </a:stretch>
        </p:blipFill>
        <p:spPr>
          <a:xfrm>
            <a:off x="0" y="0"/>
            <a:ext cx="9144000" cy="3966157"/>
          </a:xfrm>
          <a:prstGeom prst="rect">
            <a:avLst/>
          </a:prstGeom>
        </p:spPr>
      </p:pic>
      <p:pic>
        <p:nvPicPr>
          <p:cNvPr id="5" name="Picture 4">
            <a:extLst>
              <a:ext uri="{FF2B5EF4-FFF2-40B4-BE49-F238E27FC236}">
                <a16:creationId xmlns:a16="http://schemas.microsoft.com/office/drawing/2014/main" id="{28534D90-8C97-4184-A33B-9F646E8C3B2F}"/>
              </a:ext>
            </a:extLst>
          </p:cNvPr>
          <p:cNvPicPr>
            <a:picLocks noChangeAspect="1"/>
          </p:cNvPicPr>
          <p:nvPr/>
        </p:nvPicPr>
        <p:blipFill>
          <a:blip r:embed="rId4"/>
          <a:stretch>
            <a:fillRect/>
          </a:stretch>
        </p:blipFill>
        <p:spPr>
          <a:xfrm>
            <a:off x="0" y="3966157"/>
            <a:ext cx="9144000" cy="994867"/>
          </a:xfrm>
          <a:prstGeom prst="rect">
            <a:avLst/>
          </a:prstGeom>
        </p:spPr>
      </p:pic>
      <p:pic>
        <p:nvPicPr>
          <p:cNvPr id="7" name="Picture 6">
            <a:extLst>
              <a:ext uri="{FF2B5EF4-FFF2-40B4-BE49-F238E27FC236}">
                <a16:creationId xmlns:a16="http://schemas.microsoft.com/office/drawing/2014/main" id="{3FA8D7EE-E045-4A46-8ABB-A8D19EE34C47}"/>
              </a:ext>
            </a:extLst>
          </p:cNvPr>
          <p:cNvPicPr>
            <a:picLocks noChangeAspect="1"/>
          </p:cNvPicPr>
          <p:nvPr/>
        </p:nvPicPr>
        <p:blipFill>
          <a:blip r:embed="rId5"/>
          <a:stretch>
            <a:fillRect/>
          </a:stretch>
        </p:blipFill>
        <p:spPr>
          <a:xfrm>
            <a:off x="0" y="4961024"/>
            <a:ext cx="9144000" cy="1699078"/>
          </a:xfrm>
          <a:prstGeom prst="rect">
            <a:avLst/>
          </a:prstGeom>
        </p:spPr>
      </p:pic>
    </p:spTree>
    <p:extLst>
      <p:ext uri="{BB962C8B-B14F-4D97-AF65-F5344CB8AC3E}">
        <p14:creationId xmlns:p14="http://schemas.microsoft.com/office/powerpoint/2010/main" val="327565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3151B-3B50-4BFE-BAE7-C7D17D8A90A0}"/>
              </a:ext>
            </a:extLst>
          </p:cNvPr>
          <p:cNvPicPr>
            <a:picLocks noChangeAspect="1"/>
          </p:cNvPicPr>
          <p:nvPr/>
        </p:nvPicPr>
        <p:blipFill>
          <a:blip r:embed="rId3"/>
          <a:stretch>
            <a:fillRect/>
          </a:stretch>
        </p:blipFill>
        <p:spPr>
          <a:xfrm>
            <a:off x="0" y="0"/>
            <a:ext cx="9144000" cy="4114800"/>
          </a:xfrm>
          <a:prstGeom prst="rect">
            <a:avLst/>
          </a:prstGeom>
        </p:spPr>
      </p:pic>
    </p:spTree>
    <p:extLst>
      <p:ext uri="{BB962C8B-B14F-4D97-AF65-F5344CB8AC3E}">
        <p14:creationId xmlns:p14="http://schemas.microsoft.com/office/powerpoint/2010/main" val="100332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B5A10-AD70-41D8-92C5-CF91EB52283B}"/>
              </a:ext>
            </a:extLst>
          </p:cNvPr>
          <p:cNvPicPr>
            <a:picLocks noChangeAspect="1"/>
          </p:cNvPicPr>
          <p:nvPr/>
        </p:nvPicPr>
        <p:blipFill>
          <a:blip r:embed="rId3"/>
          <a:stretch>
            <a:fillRect/>
          </a:stretch>
        </p:blipFill>
        <p:spPr>
          <a:xfrm>
            <a:off x="0" y="0"/>
            <a:ext cx="9144000" cy="4342871"/>
          </a:xfrm>
          <a:prstGeom prst="rect">
            <a:avLst/>
          </a:prstGeom>
        </p:spPr>
      </p:pic>
    </p:spTree>
    <p:extLst>
      <p:ext uri="{BB962C8B-B14F-4D97-AF65-F5344CB8AC3E}">
        <p14:creationId xmlns:p14="http://schemas.microsoft.com/office/powerpoint/2010/main" val="362553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34" y="2671261"/>
            <a:ext cx="9144000" cy="3671482"/>
          </a:xfrm>
        </p:spPr>
        <p:txBody>
          <a:bodyPr>
            <a:normAutofit/>
          </a:bodyPr>
          <a:lstStyle/>
          <a:p>
            <a:pPr algn="l"/>
            <a:r>
              <a:rPr lang="en-US" sz="2000" dirty="0">
                <a:latin typeface="Arial" panose="020B0604020202020204" pitchFamily="34" charset="0"/>
                <a:cs typeface="Arial" panose="020B0604020202020204" pitchFamily="34" charset="0"/>
              </a:rPr>
              <a:t>Note: TNY14-2 B </a:t>
            </a:r>
          </a:p>
        </p:txBody>
      </p:sp>
      <p:pic>
        <p:nvPicPr>
          <p:cNvPr id="4" name="Picture 3">
            <a:extLst>
              <a:ext uri="{FF2B5EF4-FFF2-40B4-BE49-F238E27FC236}">
                <a16:creationId xmlns:a16="http://schemas.microsoft.com/office/drawing/2014/main" id="{97D49EDC-DCF0-4665-82F6-8121BF9496FE}"/>
              </a:ext>
            </a:extLst>
          </p:cNvPr>
          <p:cNvPicPr>
            <a:picLocks noChangeAspect="1"/>
          </p:cNvPicPr>
          <p:nvPr/>
        </p:nvPicPr>
        <p:blipFill>
          <a:blip r:embed="rId2"/>
          <a:stretch>
            <a:fillRect/>
          </a:stretch>
        </p:blipFill>
        <p:spPr>
          <a:xfrm>
            <a:off x="143418" y="192386"/>
            <a:ext cx="8811896" cy="2158928"/>
          </a:xfrm>
          <a:prstGeom prst="rect">
            <a:avLst/>
          </a:prstGeom>
        </p:spPr>
      </p:pic>
    </p:spTree>
    <p:extLst>
      <p:ext uri="{BB962C8B-B14F-4D97-AF65-F5344CB8AC3E}">
        <p14:creationId xmlns:p14="http://schemas.microsoft.com/office/powerpoint/2010/main" val="2107925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27ECC-924B-435F-9F2E-3BACA61EDC4B}"/>
              </a:ext>
            </a:extLst>
          </p:cNvPr>
          <p:cNvPicPr>
            <a:picLocks noChangeAspect="1"/>
          </p:cNvPicPr>
          <p:nvPr/>
        </p:nvPicPr>
        <p:blipFill>
          <a:blip r:embed="rId3"/>
          <a:stretch>
            <a:fillRect/>
          </a:stretch>
        </p:blipFill>
        <p:spPr>
          <a:xfrm>
            <a:off x="0" y="0"/>
            <a:ext cx="9144000" cy="1828800"/>
          </a:xfrm>
          <a:prstGeom prst="rect">
            <a:avLst/>
          </a:prstGeom>
        </p:spPr>
      </p:pic>
      <p:pic>
        <p:nvPicPr>
          <p:cNvPr id="5" name="Picture 4">
            <a:extLst>
              <a:ext uri="{FF2B5EF4-FFF2-40B4-BE49-F238E27FC236}">
                <a16:creationId xmlns:a16="http://schemas.microsoft.com/office/drawing/2014/main" id="{758AA739-ECAD-479D-9734-558AAC0F671E}"/>
              </a:ext>
            </a:extLst>
          </p:cNvPr>
          <p:cNvPicPr>
            <a:picLocks noChangeAspect="1"/>
          </p:cNvPicPr>
          <p:nvPr/>
        </p:nvPicPr>
        <p:blipFill>
          <a:blip r:embed="rId4"/>
          <a:stretch>
            <a:fillRect/>
          </a:stretch>
        </p:blipFill>
        <p:spPr>
          <a:xfrm>
            <a:off x="0" y="1828800"/>
            <a:ext cx="9144000" cy="2085227"/>
          </a:xfrm>
          <a:prstGeom prst="rect">
            <a:avLst/>
          </a:prstGeom>
        </p:spPr>
      </p:pic>
    </p:spTree>
    <p:extLst>
      <p:ext uri="{BB962C8B-B14F-4D97-AF65-F5344CB8AC3E}">
        <p14:creationId xmlns:p14="http://schemas.microsoft.com/office/powerpoint/2010/main" val="2107906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F83A1-DD43-4AD6-8A0B-7596FFD5C792}"/>
              </a:ext>
            </a:extLst>
          </p:cNvPr>
          <p:cNvPicPr>
            <a:picLocks noChangeAspect="1"/>
          </p:cNvPicPr>
          <p:nvPr/>
        </p:nvPicPr>
        <p:blipFill>
          <a:blip r:embed="rId3"/>
          <a:stretch>
            <a:fillRect/>
          </a:stretch>
        </p:blipFill>
        <p:spPr>
          <a:xfrm>
            <a:off x="0" y="0"/>
            <a:ext cx="9144000" cy="1732992"/>
          </a:xfrm>
          <a:prstGeom prst="rect">
            <a:avLst/>
          </a:prstGeom>
        </p:spPr>
      </p:pic>
      <p:pic>
        <p:nvPicPr>
          <p:cNvPr id="5" name="Picture 4">
            <a:extLst>
              <a:ext uri="{FF2B5EF4-FFF2-40B4-BE49-F238E27FC236}">
                <a16:creationId xmlns:a16="http://schemas.microsoft.com/office/drawing/2014/main" id="{F6E6F5C0-8AA3-4E5D-B5E1-576EE62E7675}"/>
              </a:ext>
            </a:extLst>
          </p:cNvPr>
          <p:cNvPicPr>
            <a:picLocks noChangeAspect="1"/>
          </p:cNvPicPr>
          <p:nvPr/>
        </p:nvPicPr>
        <p:blipFill>
          <a:blip r:embed="rId4"/>
          <a:stretch>
            <a:fillRect/>
          </a:stretch>
        </p:blipFill>
        <p:spPr>
          <a:xfrm>
            <a:off x="0" y="1732992"/>
            <a:ext cx="9144000" cy="2146974"/>
          </a:xfrm>
          <a:prstGeom prst="rect">
            <a:avLst/>
          </a:prstGeom>
        </p:spPr>
      </p:pic>
      <p:pic>
        <p:nvPicPr>
          <p:cNvPr id="7" name="Picture 6">
            <a:extLst>
              <a:ext uri="{FF2B5EF4-FFF2-40B4-BE49-F238E27FC236}">
                <a16:creationId xmlns:a16="http://schemas.microsoft.com/office/drawing/2014/main" id="{8C8BB238-151E-4B4C-AA79-4955116173AA}"/>
              </a:ext>
            </a:extLst>
          </p:cNvPr>
          <p:cNvPicPr>
            <a:picLocks noChangeAspect="1"/>
          </p:cNvPicPr>
          <p:nvPr/>
        </p:nvPicPr>
        <p:blipFill>
          <a:blip r:embed="rId5"/>
          <a:stretch>
            <a:fillRect/>
          </a:stretch>
        </p:blipFill>
        <p:spPr>
          <a:xfrm>
            <a:off x="0" y="3879966"/>
            <a:ext cx="9144000" cy="2872018"/>
          </a:xfrm>
          <a:prstGeom prst="rect">
            <a:avLst/>
          </a:prstGeom>
        </p:spPr>
      </p:pic>
    </p:spTree>
    <p:extLst>
      <p:ext uri="{BB962C8B-B14F-4D97-AF65-F5344CB8AC3E}">
        <p14:creationId xmlns:p14="http://schemas.microsoft.com/office/powerpoint/2010/main" val="4035692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B49AF-7C08-42EC-A94F-47667CE4EB45}"/>
              </a:ext>
            </a:extLst>
          </p:cNvPr>
          <p:cNvPicPr>
            <a:picLocks noChangeAspect="1"/>
          </p:cNvPicPr>
          <p:nvPr/>
        </p:nvPicPr>
        <p:blipFill>
          <a:blip r:embed="rId3"/>
          <a:stretch>
            <a:fillRect/>
          </a:stretch>
        </p:blipFill>
        <p:spPr>
          <a:xfrm>
            <a:off x="0" y="0"/>
            <a:ext cx="9144000" cy="3677325"/>
          </a:xfrm>
          <a:prstGeom prst="rect">
            <a:avLst/>
          </a:prstGeom>
        </p:spPr>
      </p:pic>
    </p:spTree>
    <p:extLst>
      <p:ext uri="{BB962C8B-B14F-4D97-AF65-F5344CB8AC3E}">
        <p14:creationId xmlns:p14="http://schemas.microsoft.com/office/powerpoint/2010/main" val="2917951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88876-90AC-4802-A3DE-583928D7050E}"/>
              </a:ext>
            </a:extLst>
          </p:cNvPr>
          <p:cNvPicPr>
            <a:picLocks noChangeAspect="1"/>
          </p:cNvPicPr>
          <p:nvPr/>
        </p:nvPicPr>
        <p:blipFill>
          <a:blip r:embed="rId3"/>
          <a:stretch>
            <a:fillRect/>
          </a:stretch>
        </p:blipFill>
        <p:spPr>
          <a:xfrm>
            <a:off x="0" y="0"/>
            <a:ext cx="9144000" cy="1379695"/>
          </a:xfrm>
          <a:prstGeom prst="rect">
            <a:avLst/>
          </a:prstGeom>
        </p:spPr>
      </p:pic>
      <p:pic>
        <p:nvPicPr>
          <p:cNvPr id="5" name="Picture 4">
            <a:extLst>
              <a:ext uri="{FF2B5EF4-FFF2-40B4-BE49-F238E27FC236}">
                <a16:creationId xmlns:a16="http://schemas.microsoft.com/office/drawing/2014/main" id="{5C38D622-1B57-43F7-8C0E-1C6C50EF4E84}"/>
              </a:ext>
            </a:extLst>
          </p:cNvPr>
          <p:cNvPicPr>
            <a:picLocks noChangeAspect="1"/>
          </p:cNvPicPr>
          <p:nvPr/>
        </p:nvPicPr>
        <p:blipFill>
          <a:blip r:embed="rId4"/>
          <a:stretch>
            <a:fillRect/>
          </a:stretch>
        </p:blipFill>
        <p:spPr>
          <a:xfrm>
            <a:off x="0" y="1379695"/>
            <a:ext cx="9144000" cy="2148628"/>
          </a:xfrm>
          <a:prstGeom prst="rect">
            <a:avLst/>
          </a:prstGeom>
        </p:spPr>
      </p:pic>
    </p:spTree>
    <p:extLst>
      <p:ext uri="{BB962C8B-B14F-4D97-AF65-F5344CB8AC3E}">
        <p14:creationId xmlns:p14="http://schemas.microsoft.com/office/powerpoint/2010/main" val="22559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8D5B2-D1A6-4C7C-BFD5-561DB0FF1615}"/>
              </a:ext>
            </a:extLst>
          </p:cNvPr>
          <p:cNvPicPr>
            <a:picLocks noChangeAspect="1"/>
          </p:cNvPicPr>
          <p:nvPr/>
        </p:nvPicPr>
        <p:blipFill>
          <a:blip r:embed="rId3"/>
          <a:stretch>
            <a:fillRect/>
          </a:stretch>
        </p:blipFill>
        <p:spPr>
          <a:xfrm>
            <a:off x="0" y="0"/>
            <a:ext cx="9144000" cy="854986"/>
          </a:xfrm>
          <a:prstGeom prst="rect">
            <a:avLst/>
          </a:prstGeom>
        </p:spPr>
      </p:pic>
      <p:pic>
        <p:nvPicPr>
          <p:cNvPr id="5" name="Picture 4">
            <a:extLst>
              <a:ext uri="{FF2B5EF4-FFF2-40B4-BE49-F238E27FC236}">
                <a16:creationId xmlns:a16="http://schemas.microsoft.com/office/drawing/2014/main" id="{3DDEE419-753B-440C-B089-C4A1CB92B4F9}"/>
              </a:ext>
            </a:extLst>
          </p:cNvPr>
          <p:cNvPicPr>
            <a:picLocks noChangeAspect="1"/>
          </p:cNvPicPr>
          <p:nvPr/>
        </p:nvPicPr>
        <p:blipFill>
          <a:blip r:embed="rId4"/>
          <a:stretch>
            <a:fillRect/>
          </a:stretch>
        </p:blipFill>
        <p:spPr>
          <a:xfrm>
            <a:off x="0" y="854986"/>
            <a:ext cx="9144000" cy="886265"/>
          </a:xfrm>
          <a:prstGeom prst="rect">
            <a:avLst/>
          </a:prstGeom>
        </p:spPr>
      </p:pic>
      <p:pic>
        <p:nvPicPr>
          <p:cNvPr id="7" name="Picture 6">
            <a:extLst>
              <a:ext uri="{FF2B5EF4-FFF2-40B4-BE49-F238E27FC236}">
                <a16:creationId xmlns:a16="http://schemas.microsoft.com/office/drawing/2014/main" id="{EE33EFF4-561C-40CC-9648-8E432EA66852}"/>
              </a:ext>
            </a:extLst>
          </p:cNvPr>
          <p:cNvPicPr>
            <a:picLocks noChangeAspect="1"/>
          </p:cNvPicPr>
          <p:nvPr/>
        </p:nvPicPr>
        <p:blipFill>
          <a:blip r:embed="rId5"/>
          <a:stretch>
            <a:fillRect/>
          </a:stretch>
        </p:blipFill>
        <p:spPr>
          <a:xfrm>
            <a:off x="0" y="1741251"/>
            <a:ext cx="9144000" cy="3707642"/>
          </a:xfrm>
          <a:prstGeom prst="rect">
            <a:avLst/>
          </a:prstGeom>
        </p:spPr>
      </p:pic>
    </p:spTree>
    <p:extLst>
      <p:ext uri="{BB962C8B-B14F-4D97-AF65-F5344CB8AC3E}">
        <p14:creationId xmlns:p14="http://schemas.microsoft.com/office/powerpoint/2010/main" val="316274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7A888-71B1-4102-A95C-9986A5112A0E}"/>
              </a:ext>
            </a:extLst>
          </p:cNvPr>
          <p:cNvPicPr>
            <a:picLocks noChangeAspect="1"/>
          </p:cNvPicPr>
          <p:nvPr/>
        </p:nvPicPr>
        <p:blipFill>
          <a:blip r:embed="rId3"/>
          <a:stretch>
            <a:fillRect/>
          </a:stretch>
        </p:blipFill>
        <p:spPr>
          <a:xfrm>
            <a:off x="0" y="0"/>
            <a:ext cx="9144000" cy="2710731"/>
          </a:xfrm>
          <a:prstGeom prst="rect">
            <a:avLst/>
          </a:prstGeom>
        </p:spPr>
      </p:pic>
      <p:pic>
        <p:nvPicPr>
          <p:cNvPr id="5" name="Picture 4">
            <a:extLst>
              <a:ext uri="{FF2B5EF4-FFF2-40B4-BE49-F238E27FC236}">
                <a16:creationId xmlns:a16="http://schemas.microsoft.com/office/drawing/2014/main" id="{736A6737-1726-4FFC-80D8-887EE217DD66}"/>
              </a:ext>
            </a:extLst>
          </p:cNvPr>
          <p:cNvPicPr>
            <a:picLocks noChangeAspect="1"/>
          </p:cNvPicPr>
          <p:nvPr/>
        </p:nvPicPr>
        <p:blipFill>
          <a:blip r:embed="rId4"/>
          <a:stretch>
            <a:fillRect/>
          </a:stretch>
        </p:blipFill>
        <p:spPr>
          <a:xfrm>
            <a:off x="0" y="2699720"/>
            <a:ext cx="9144000" cy="2895099"/>
          </a:xfrm>
          <a:prstGeom prst="rect">
            <a:avLst/>
          </a:prstGeom>
        </p:spPr>
      </p:pic>
      <p:pic>
        <p:nvPicPr>
          <p:cNvPr id="7" name="Picture 6">
            <a:extLst>
              <a:ext uri="{FF2B5EF4-FFF2-40B4-BE49-F238E27FC236}">
                <a16:creationId xmlns:a16="http://schemas.microsoft.com/office/drawing/2014/main" id="{85E212A1-54D0-4A6B-8A45-0B004D2022E6}"/>
              </a:ext>
            </a:extLst>
          </p:cNvPr>
          <p:cNvPicPr>
            <a:picLocks noChangeAspect="1"/>
          </p:cNvPicPr>
          <p:nvPr/>
        </p:nvPicPr>
        <p:blipFill>
          <a:blip r:embed="rId5"/>
          <a:stretch>
            <a:fillRect/>
          </a:stretch>
        </p:blipFill>
        <p:spPr>
          <a:xfrm>
            <a:off x="0" y="5594819"/>
            <a:ext cx="9144000" cy="1590873"/>
          </a:xfrm>
          <a:prstGeom prst="rect">
            <a:avLst/>
          </a:prstGeom>
        </p:spPr>
      </p:pic>
    </p:spTree>
    <p:extLst>
      <p:ext uri="{BB962C8B-B14F-4D97-AF65-F5344CB8AC3E}">
        <p14:creationId xmlns:p14="http://schemas.microsoft.com/office/powerpoint/2010/main" val="610886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EEC71-873E-4FCC-81EE-FFEE54D2D935}"/>
              </a:ext>
            </a:extLst>
          </p:cNvPr>
          <p:cNvPicPr>
            <a:picLocks noChangeAspect="1"/>
          </p:cNvPicPr>
          <p:nvPr/>
        </p:nvPicPr>
        <p:blipFill>
          <a:blip r:embed="rId3"/>
          <a:stretch>
            <a:fillRect/>
          </a:stretch>
        </p:blipFill>
        <p:spPr>
          <a:xfrm>
            <a:off x="0" y="0"/>
            <a:ext cx="9144000" cy="3831626"/>
          </a:xfrm>
          <a:prstGeom prst="rect">
            <a:avLst/>
          </a:prstGeom>
        </p:spPr>
      </p:pic>
    </p:spTree>
    <p:extLst>
      <p:ext uri="{BB962C8B-B14F-4D97-AF65-F5344CB8AC3E}">
        <p14:creationId xmlns:p14="http://schemas.microsoft.com/office/powerpoint/2010/main" val="3975912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dirty="0">
                <a:solidFill>
                  <a:schemeClr val="bg1"/>
                </a:solidFill>
                <a:latin typeface="Times New Roman" panose="02020603050405020304" pitchFamily="18" charset="0"/>
                <a:cs typeface="Times New Roman" panose="02020603050405020304" pitchFamily="18" charset="0"/>
              </a:rPr>
              <a:t>Y13</a:t>
            </a:r>
          </a:p>
        </p:txBody>
      </p:sp>
    </p:spTree>
    <p:extLst>
      <p:ext uri="{BB962C8B-B14F-4D97-AF65-F5344CB8AC3E}">
        <p14:creationId xmlns:p14="http://schemas.microsoft.com/office/powerpoint/2010/main" val="1356450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349C2-8A76-4E86-9120-1EC65AC13119}"/>
              </a:ext>
            </a:extLst>
          </p:cNvPr>
          <p:cNvPicPr>
            <a:picLocks noChangeAspect="1"/>
          </p:cNvPicPr>
          <p:nvPr/>
        </p:nvPicPr>
        <p:blipFill>
          <a:blip r:embed="rId3"/>
          <a:stretch>
            <a:fillRect/>
          </a:stretch>
        </p:blipFill>
        <p:spPr>
          <a:xfrm>
            <a:off x="0" y="0"/>
            <a:ext cx="9144000" cy="1802902"/>
          </a:xfrm>
          <a:prstGeom prst="rect">
            <a:avLst/>
          </a:prstGeom>
        </p:spPr>
      </p:pic>
    </p:spTree>
    <p:extLst>
      <p:ext uri="{BB962C8B-B14F-4D97-AF65-F5344CB8AC3E}">
        <p14:creationId xmlns:p14="http://schemas.microsoft.com/office/powerpoint/2010/main" val="4088492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BE4DF-947D-4027-8971-2A772014E2A2}"/>
              </a:ext>
            </a:extLst>
          </p:cNvPr>
          <p:cNvPicPr>
            <a:picLocks noChangeAspect="1"/>
          </p:cNvPicPr>
          <p:nvPr/>
        </p:nvPicPr>
        <p:blipFill>
          <a:blip r:embed="rId3"/>
          <a:stretch>
            <a:fillRect/>
          </a:stretch>
        </p:blipFill>
        <p:spPr>
          <a:xfrm>
            <a:off x="0" y="0"/>
            <a:ext cx="9135750" cy="3753374"/>
          </a:xfrm>
          <a:prstGeom prst="rect">
            <a:avLst/>
          </a:prstGeom>
        </p:spPr>
      </p:pic>
    </p:spTree>
    <p:extLst>
      <p:ext uri="{BB962C8B-B14F-4D97-AF65-F5344CB8AC3E}">
        <p14:creationId xmlns:p14="http://schemas.microsoft.com/office/powerpoint/2010/main" val="349888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9000"/>
            <a:ext cx="9144000" cy="3429000"/>
          </a:xfrm>
        </p:spPr>
        <p:txBody>
          <a:bodyPr>
            <a:normAutofit/>
          </a:bodyPr>
          <a:lstStyle/>
          <a:p>
            <a:pPr algn="l"/>
            <a:r>
              <a:rPr lang="en-US" sz="2000" dirty="0">
                <a:latin typeface="Arial" panose="020B0604020202020204" pitchFamily="34" charset="0"/>
                <a:cs typeface="Arial" panose="020B0604020202020204" pitchFamily="34" charset="0"/>
              </a:rPr>
              <a:t>Note:  B</a:t>
            </a:r>
          </a:p>
        </p:txBody>
      </p:sp>
      <p:pic>
        <p:nvPicPr>
          <p:cNvPr id="4" name="Picture 3">
            <a:extLst>
              <a:ext uri="{FF2B5EF4-FFF2-40B4-BE49-F238E27FC236}">
                <a16:creationId xmlns:a16="http://schemas.microsoft.com/office/drawing/2014/main" id="{F2135480-11FF-4250-A088-10082ACADCA7}"/>
              </a:ext>
            </a:extLst>
          </p:cNvPr>
          <p:cNvPicPr>
            <a:picLocks noChangeAspect="1"/>
          </p:cNvPicPr>
          <p:nvPr/>
        </p:nvPicPr>
        <p:blipFill>
          <a:blip r:embed="rId2"/>
          <a:stretch>
            <a:fillRect/>
          </a:stretch>
        </p:blipFill>
        <p:spPr>
          <a:xfrm>
            <a:off x="0" y="688797"/>
            <a:ext cx="9027886" cy="2059827"/>
          </a:xfrm>
          <a:prstGeom prst="rect">
            <a:avLst/>
          </a:prstGeom>
        </p:spPr>
      </p:pic>
    </p:spTree>
    <p:extLst>
      <p:ext uri="{BB962C8B-B14F-4D97-AF65-F5344CB8AC3E}">
        <p14:creationId xmlns:p14="http://schemas.microsoft.com/office/powerpoint/2010/main" val="1728861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A5C96-9722-4C4B-9F89-CF18F27B32A4}"/>
              </a:ext>
            </a:extLst>
          </p:cNvPr>
          <p:cNvPicPr>
            <a:picLocks noChangeAspect="1"/>
          </p:cNvPicPr>
          <p:nvPr/>
        </p:nvPicPr>
        <p:blipFill>
          <a:blip r:embed="rId3"/>
          <a:stretch>
            <a:fillRect/>
          </a:stretch>
        </p:blipFill>
        <p:spPr>
          <a:xfrm>
            <a:off x="0" y="0"/>
            <a:ext cx="9144000" cy="2969443"/>
          </a:xfrm>
          <a:prstGeom prst="rect">
            <a:avLst/>
          </a:prstGeom>
        </p:spPr>
      </p:pic>
    </p:spTree>
    <p:extLst>
      <p:ext uri="{BB962C8B-B14F-4D97-AF65-F5344CB8AC3E}">
        <p14:creationId xmlns:p14="http://schemas.microsoft.com/office/powerpoint/2010/main" val="26298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4B569-0FC5-4DED-9480-800B80DCD8BB}"/>
              </a:ext>
            </a:extLst>
          </p:cNvPr>
          <p:cNvPicPr>
            <a:picLocks noChangeAspect="1"/>
          </p:cNvPicPr>
          <p:nvPr/>
        </p:nvPicPr>
        <p:blipFill>
          <a:blip r:embed="rId3"/>
          <a:stretch>
            <a:fillRect/>
          </a:stretch>
        </p:blipFill>
        <p:spPr>
          <a:xfrm>
            <a:off x="0" y="0"/>
            <a:ext cx="9144000" cy="3048000"/>
          </a:xfrm>
          <a:prstGeom prst="rect">
            <a:avLst/>
          </a:prstGeom>
        </p:spPr>
      </p:pic>
    </p:spTree>
    <p:extLst>
      <p:ext uri="{BB962C8B-B14F-4D97-AF65-F5344CB8AC3E}">
        <p14:creationId xmlns:p14="http://schemas.microsoft.com/office/powerpoint/2010/main" val="3511659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769CF-A5B4-491E-914A-18756E037E71}"/>
              </a:ext>
            </a:extLst>
          </p:cNvPr>
          <p:cNvPicPr>
            <a:picLocks noChangeAspect="1"/>
          </p:cNvPicPr>
          <p:nvPr/>
        </p:nvPicPr>
        <p:blipFill>
          <a:blip r:embed="rId3"/>
          <a:stretch>
            <a:fillRect/>
          </a:stretch>
        </p:blipFill>
        <p:spPr>
          <a:xfrm>
            <a:off x="0" y="0"/>
            <a:ext cx="9144000" cy="1792111"/>
          </a:xfrm>
          <a:prstGeom prst="rect">
            <a:avLst/>
          </a:prstGeom>
        </p:spPr>
      </p:pic>
      <p:pic>
        <p:nvPicPr>
          <p:cNvPr id="5" name="Picture 4">
            <a:extLst>
              <a:ext uri="{FF2B5EF4-FFF2-40B4-BE49-F238E27FC236}">
                <a16:creationId xmlns:a16="http://schemas.microsoft.com/office/drawing/2014/main" id="{18240F63-FEB2-4793-9E71-7B517ED025E2}"/>
              </a:ext>
            </a:extLst>
          </p:cNvPr>
          <p:cNvPicPr>
            <a:picLocks noChangeAspect="1"/>
          </p:cNvPicPr>
          <p:nvPr/>
        </p:nvPicPr>
        <p:blipFill>
          <a:blip r:embed="rId4"/>
          <a:stretch>
            <a:fillRect/>
          </a:stretch>
        </p:blipFill>
        <p:spPr>
          <a:xfrm>
            <a:off x="0" y="1792111"/>
            <a:ext cx="9144000" cy="2044534"/>
          </a:xfrm>
          <a:prstGeom prst="rect">
            <a:avLst/>
          </a:prstGeom>
        </p:spPr>
      </p:pic>
    </p:spTree>
    <p:extLst>
      <p:ext uri="{BB962C8B-B14F-4D97-AF65-F5344CB8AC3E}">
        <p14:creationId xmlns:p14="http://schemas.microsoft.com/office/powerpoint/2010/main" val="1193543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5BA4F-2B08-442C-98E7-F16497496B11}"/>
              </a:ext>
            </a:extLst>
          </p:cNvPr>
          <p:cNvPicPr>
            <a:picLocks noChangeAspect="1"/>
          </p:cNvPicPr>
          <p:nvPr/>
        </p:nvPicPr>
        <p:blipFill>
          <a:blip r:embed="rId3"/>
          <a:stretch>
            <a:fillRect/>
          </a:stretch>
        </p:blipFill>
        <p:spPr>
          <a:xfrm>
            <a:off x="0" y="0"/>
            <a:ext cx="9144000" cy="1654226"/>
          </a:xfrm>
          <a:prstGeom prst="rect">
            <a:avLst/>
          </a:prstGeom>
        </p:spPr>
      </p:pic>
      <p:pic>
        <p:nvPicPr>
          <p:cNvPr id="5" name="Picture 4">
            <a:extLst>
              <a:ext uri="{FF2B5EF4-FFF2-40B4-BE49-F238E27FC236}">
                <a16:creationId xmlns:a16="http://schemas.microsoft.com/office/drawing/2014/main" id="{D5621CF0-E699-4546-ADF1-AC8C5E641A63}"/>
              </a:ext>
            </a:extLst>
          </p:cNvPr>
          <p:cNvPicPr>
            <a:picLocks noChangeAspect="1"/>
          </p:cNvPicPr>
          <p:nvPr/>
        </p:nvPicPr>
        <p:blipFill>
          <a:blip r:embed="rId4"/>
          <a:stretch>
            <a:fillRect/>
          </a:stretch>
        </p:blipFill>
        <p:spPr>
          <a:xfrm>
            <a:off x="0" y="1654226"/>
            <a:ext cx="9144000" cy="3069118"/>
          </a:xfrm>
          <a:prstGeom prst="rect">
            <a:avLst/>
          </a:prstGeom>
        </p:spPr>
      </p:pic>
      <p:pic>
        <p:nvPicPr>
          <p:cNvPr id="7" name="Picture 6">
            <a:extLst>
              <a:ext uri="{FF2B5EF4-FFF2-40B4-BE49-F238E27FC236}">
                <a16:creationId xmlns:a16="http://schemas.microsoft.com/office/drawing/2014/main" id="{F1B95333-5CEC-4812-AB09-3560833B10A9}"/>
              </a:ext>
            </a:extLst>
          </p:cNvPr>
          <p:cNvPicPr>
            <a:picLocks noChangeAspect="1"/>
          </p:cNvPicPr>
          <p:nvPr/>
        </p:nvPicPr>
        <p:blipFill>
          <a:blip r:embed="rId5"/>
          <a:stretch>
            <a:fillRect/>
          </a:stretch>
        </p:blipFill>
        <p:spPr>
          <a:xfrm>
            <a:off x="0" y="4723344"/>
            <a:ext cx="9144000" cy="1956915"/>
          </a:xfrm>
          <a:prstGeom prst="rect">
            <a:avLst/>
          </a:prstGeom>
        </p:spPr>
      </p:pic>
    </p:spTree>
    <p:extLst>
      <p:ext uri="{BB962C8B-B14F-4D97-AF65-F5344CB8AC3E}">
        <p14:creationId xmlns:p14="http://schemas.microsoft.com/office/powerpoint/2010/main" val="212070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26959-712A-40D4-B482-5A3B078ECA2B}"/>
              </a:ext>
            </a:extLst>
          </p:cNvPr>
          <p:cNvPicPr>
            <a:picLocks noChangeAspect="1"/>
          </p:cNvPicPr>
          <p:nvPr/>
        </p:nvPicPr>
        <p:blipFill>
          <a:blip r:embed="rId3"/>
          <a:stretch>
            <a:fillRect/>
          </a:stretch>
        </p:blipFill>
        <p:spPr>
          <a:xfrm>
            <a:off x="0" y="0"/>
            <a:ext cx="9144000" cy="3729511"/>
          </a:xfrm>
          <a:prstGeom prst="rect">
            <a:avLst/>
          </a:prstGeom>
        </p:spPr>
      </p:pic>
    </p:spTree>
    <p:extLst>
      <p:ext uri="{BB962C8B-B14F-4D97-AF65-F5344CB8AC3E}">
        <p14:creationId xmlns:p14="http://schemas.microsoft.com/office/powerpoint/2010/main" val="127325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CE1DA-ADDB-4504-B607-AB584E9B4151}"/>
              </a:ext>
            </a:extLst>
          </p:cNvPr>
          <p:cNvPicPr>
            <a:picLocks noChangeAspect="1"/>
          </p:cNvPicPr>
          <p:nvPr/>
        </p:nvPicPr>
        <p:blipFill>
          <a:blip r:embed="rId3"/>
          <a:stretch>
            <a:fillRect/>
          </a:stretch>
        </p:blipFill>
        <p:spPr>
          <a:xfrm>
            <a:off x="0" y="0"/>
            <a:ext cx="9144000" cy="1410023"/>
          </a:xfrm>
          <a:prstGeom prst="rect">
            <a:avLst/>
          </a:prstGeom>
        </p:spPr>
      </p:pic>
      <p:pic>
        <p:nvPicPr>
          <p:cNvPr id="5" name="Picture 4">
            <a:extLst>
              <a:ext uri="{FF2B5EF4-FFF2-40B4-BE49-F238E27FC236}">
                <a16:creationId xmlns:a16="http://schemas.microsoft.com/office/drawing/2014/main" id="{B9DAE1BC-8469-4064-BDE3-46E77EB7FA53}"/>
              </a:ext>
            </a:extLst>
          </p:cNvPr>
          <p:cNvPicPr>
            <a:picLocks noChangeAspect="1"/>
          </p:cNvPicPr>
          <p:nvPr/>
        </p:nvPicPr>
        <p:blipFill rotWithShape="1">
          <a:blip r:embed="rId4"/>
          <a:srcRect l="527" r="1579" b="414"/>
          <a:stretch/>
        </p:blipFill>
        <p:spPr>
          <a:xfrm>
            <a:off x="96252" y="1410023"/>
            <a:ext cx="8951495" cy="2187418"/>
          </a:xfrm>
          <a:prstGeom prst="rect">
            <a:avLst/>
          </a:prstGeom>
        </p:spPr>
      </p:pic>
    </p:spTree>
    <p:extLst>
      <p:ext uri="{BB962C8B-B14F-4D97-AF65-F5344CB8AC3E}">
        <p14:creationId xmlns:p14="http://schemas.microsoft.com/office/powerpoint/2010/main" val="1255803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CC48A-2D05-494B-A404-AB49D3E1D899}"/>
              </a:ext>
            </a:extLst>
          </p:cNvPr>
          <p:cNvPicPr>
            <a:picLocks noChangeAspect="1"/>
          </p:cNvPicPr>
          <p:nvPr/>
        </p:nvPicPr>
        <p:blipFill>
          <a:blip r:embed="rId3"/>
          <a:stretch>
            <a:fillRect/>
          </a:stretch>
        </p:blipFill>
        <p:spPr>
          <a:xfrm>
            <a:off x="0" y="0"/>
            <a:ext cx="9144000" cy="1876593"/>
          </a:xfrm>
          <a:prstGeom prst="rect">
            <a:avLst/>
          </a:prstGeom>
        </p:spPr>
      </p:pic>
      <p:pic>
        <p:nvPicPr>
          <p:cNvPr id="4" name="Picture 3">
            <a:extLst>
              <a:ext uri="{FF2B5EF4-FFF2-40B4-BE49-F238E27FC236}">
                <a16:creationId xmlns:a16="http://schemas.microsoft.com/office/drawing/2014/main" id="{A9A20FF6-EC3A-435E-920D-08A26D57C6A0}"/>
              </a:ext>
            </a:extLst>
          </p:cNvPr>
          <p:cNvPicPr>
            <a:picLocks noChangeAspect="1"/>
          </p:cNvPicPr>
          <p:nvPr/>
        </p:nvPicPr>
        <p:blipFill>
          <a:blip r:embed="rId4"/>
          <a:stretch>
            <a:fillRect/>
          </a:stretch>
        </p:blipFill>
        <p:spPr>
          <a:xfrm>
            <a:off x="0" y="1876593"/>
            <a:ext cx="9144000" cy="4028722"/>
          </a:xfrm>
          <a:prstGeom prst="rect">
            <a:avLst/>
          </a:prstGeom>
        </p:spPr>
      </p:pic>
    </p:spTree>
    <p:extLst>
      <p:ext uri="{BB962C8B-B14F-4D97-AF65-F5344CB8AC3E}">
        <p14:creationId xmlns:p14="http://schemas.microsoft.com/office/powerpoint/2010/main" val="732019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B6AE2-9F02-4266-9B8C-9C01FB1D4FEC}"/>
              </a:ext>
            </a:extLst>
          </p:cNvPr>
          <p:cNvPicPr>
            <a:picLocks noChangeAspect="1"/>
          </p:cNvPicPr>
          <p:nvPr/>
        </p:nvPicPr>
        <p:blipFill>
          <a:blip r:embed="rId3"/>
          <a:stretch>
            <a:fillRect/>
          </a:stretch>
        </p:blipFill>
        <p:spPr>
          <a:xfrm>
            <a:off x="0" y="0"/>
            <a:ext cx="9144000" cy="984738"/>
          </a:xfrm>
          <a:prstGeom prst="rect">
            <a:avLst/>
          </a:prstGeom>
        </p:spPr>
      </p:pic>
      <p:pic>
        <p:nvPicPr>
          <p:cNvPr id="7" name="Picture 6">
            <a:extLst>
              <a:ext uri="{FF2B5EF4-FFF2-40B4-BE49-F238E27FC236}">
                <a16:creationId xmlns:a16="http://schemas.microsoft.com/office/drawing/2014/main" id="{87F790A5-4A84-425B-AC57-2A01DB5B73BF}"/>
              </a:ext>
            </a:extLst>
          </p:cNvPr>
          <p:cNvPicPr>
            <a:picLocks noChangeAspect="1"/>
          </p:cNvPicPr>
          <p:nvPr/>
        </p:nvPicPr>
        <p:blipFill>
          <a:blip r:embed="rId4"/>
          <a:stretch>
            <a:fillRect/>
          </a:stretch>
        </p:blipFill>
        <p:spPr>
          <a:xfrm>
            <a:off x="0" y="984738"/>
            <a:ext cx="9144000" cy="1915011"/>
          </a:xfrm>
          <a:prstGeom prst="rect">
            <a:avLst/>
          </a:prstGeom>
        </p:spPr>
      </p:pic>
      <p:pic>
        <p:nvPicPr>
          <p:cNvPr id="9" name="Picture 8">
            <a:extLst>
              <a:ext uri="{FF2B5EF4-FFF2-40B4-BE49-F238E27FC236}">
                <a16:creationId xmlns:a16="http://schemas.microsoft.com/office/drawing/2014/main" id="{FF18E93B-433F-46F4-B73C-F50E6242DB34}"/>
              </a:ext>
            </a:extLst>
          </p:cNvPr>
          <p:cNvPicPr>
            <a:picLocks noChangeAspect="1"/>
          </p:cNvPicPr>
          <p:nvPr/>
        </p:nvPicPr>
        <p:blipFill>
          <a:blip r:embed="rId5"/>
          <a:stretch>
            <a:fillRect/>
          </a:stretch>
        </p:blipFill>
        <p:spPr>
          <a:xfrm>
            <a:off x="0" y="2899749"/>
            <a:ext cx="9144000" cy="4213274"/>
          </a:xfrm>
          <a:prstGeom prst="rect">
            <a:avLst/>
          </a:prstGeom>
        </p:spPr>
      </p:pic>
    </p:spTree>
    <p:extLst>
      <p:ext uri="{BB962C8B-B14F-4D97-AF65-F5344CB8AC3E}">
        <p14:creationId xmlns:p14="http://schemas.microsoft.com/office/powerpoint/2010/main" val="3790942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EF870-5CA2-47BD-83CD-B56A587BB819}"/>
              </a:ext>
            </a:extLst>
          </p:cNvPr>
          <p:cNvPicPr>
            <a:picLocks noChangeAspect="1"/>
          </p:cNvPicPr>
          <p:nvPr/>
        </p:nvPicPr>
        <p:blipFill>
          <a:blip r:embed="rId3"/>
          <a:stretch>
            <a:fillRect/>
          </a:stretch>
        </p:blipFill>
        <p:spPr>
          <a:xfrm>
            <a:off x="0" y="0"/>
            <a:ext cx="9144000" cy="4283168"/>
          </a:xfrm>
          <a:prstGeom prst="rect">
            <a:avLst/>
          </a:prstGeom>
        </p:spPr>
      </p:pic>
    </p:spTree>
    <p:extLst>
      <p:ext uri="{BB962C8B-B14F-4D97-AF65-F5344CB8AC3E}">
        <p14:creationId xmlns:p14="http://schemas.microsoft.com/office/powerpoint/2010/main" val="447966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dirty="0">
                <a:solidFill>
                  <a:schemeClr val="bg1"/>
                </a:solidFill>
                <a:latin typeface="Times New Roman" panose="02020603050405020304" pitchFamily="18" charset="0"/>
                <a:cs typeface="Times New Roman" panose="02020603050405020304" pitchFamily="18" charset="0"/>
              </a:rPr>
              <a:t>Y12</a:t>
            </a:r>
          </a:p>
        </p:txBody>
      </p:sp>
    </p:spTree>
    <p:extLst>
      <p:ext uri="{BB962C8B-B14F-4D97-AF65-F5344CB8AC3E}">
        <p14:creationId xmlns:p14="http://schemas.microsoft.com/office/powerpoint/2010/main" val="113930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YLT14-A </a:t>
            </a:r>
          </a:p>
        </p:txBody>
      </p:sp>
      <p:pic>
        <p:nvPicPr>
          <p:cNvPr id="4" name="Picture 3">
            <a:extLst>
              <a:ext uri="{FF2B5EF4-FFF2-40B4-BE49-F238E27FC236}">
                <a16:creationId xmlns:a16="http://schemas.microsoft.com/office/drawing/2014/main" id="{37C5B7AB-8524-4E59-AE6F-5D603D6FF1F1}"/>
              </a:ext>
            </a:extLst>
          </p:cNvPr>
          <p:cNvPicPr>
            <a:picLocks noChangeAspect="1"/>
          </p:cNvPicPr>
          <p:nvPr/>
        </p:nvPicPr>
        <p:blipFill>
          <a:blip r:embed="rId2"/>
          <a:stretch>
            <a:fillRect/>
          </a:stretch>
        </p:blipFill>
        <p:spPr>
          <a:xfrm>
            <a:off x="105191" y="526446"/>
            <a:ext cx="8690465" cy="3334354"/>
          </a:xfrm>
          <a:prstGeom prst="rect">
            <a:avLst/>
          </a:prstGeom>
        </p:spPr>
      </p:pic>
    </p:spTree>
    <p:extLst>
      <p:ext uri="{BB962C8B-B14F-4D97-AF65-F5344CB8AC3E}">
        <p14:creationId xmlns:p14="http://schemas.microsoft.com/office/powerpoint/2010/main" val="1483225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B4CCEC-48C8-4A45-8F4F-9C737FDF5557}"/>
              </a:ext>
            </a:extLst>
          </p:cNvPr>
          <p:cNvPicPr>
            <a:picLocks noChangeAspect="1"/>
          </p:cNvPicPr>
          <p:nvPr/>
        </p:nvPicPr>
        <p:blipFill>
          <a:blip r:embed="rId3"/>
          <a:stretch>
            <a:fillRect/>
          </a:stretch>
        </p:blipFill>
        <p:spPr>
          <a:xfrm>
            <a:off x="0" y="0"/>
            <a:ext cx="9144000" cy="3657600"/>
          </a:xfrm>
          <a:prstGeom prst="rect">
            <a:avLst/>
          </a:prstGeom>
        </p:spPr>
      </p:pic>
    </p:spTree>
    <p:extLst>
      <p:ext uri="{BB962C8B-B14F-4D97-AF65-F5344CB8AC3E}">
        <p14:creationId xmlns:p14="http://schemas.microsoft.com/office/powerpoint/2010/main" val="1134709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0A697-95AC-4BAA-BAD2-E3618624EF39}"/>
              </a:ext>
            </a:extLst>
          </p:cNvPr>
          <p:cNvPicPr>
            <a:picLocks noChangeAspect="1"/>
          </p:cNvPicPr>
          <p:nvPr/>
        </p:nvPicPr>
        <p:blipFill>
          <a:blip r:embed="rId3"/>
          <a:stretch>
            <a:fillRect/>
          </a:stretch>
        </p:blipFill>
        <p:spPr>
          <a:xfrm>
            <a:off x="0" y="0"/>
            <a:ext cx="9144000" cy="2805946"/>
          </a:xfrm>
          <a:prstGeom prst="rect">
            <a:avLst/>
          </a:prstGeom>
        </p:spPr>
      </p:pic>
      <p:pic>
        <p:nvPicPr>
          <p:cNvPr id="5" name="Picture 4">
            <a:extLst>
              <a:ext uri="{FF2B5EF4-FFF2-40B4-BE49-F238E27FC236}">
                <a16:creationId xmlns:a16="http://schemas.microsoft.com/office/drawing/2014/main" id="{A8E40562-61F5-4A70-93ED-290FF1A09998}"/>
              </a:ext>
            </a:extLst>
          </p:cNvPr>
          <p:cNvPicPr>
            <a:picLocks noChangeAspect="1"/>
          </p:cNvPicPr>
          <p:nvPr/>
        </p:nvPicPr>
        <p:blipFill>
          <a:blip r:embed="rId4"/>
          <a:stretch>
            <a:fillRect/>
          </a:stretch>
        </p:blipFill>
        <p:spPr>
          <a:xfrm>
            <a:off x="0" y="2805946"/>
            <a:ext cx="9144000" cy="3083115"/>
          </a:xfrm>
          <a:prstGeom prst="rect">
            <a:avLst/>
          </a:prstGeom>
        </p:spPr>
      </p:pic>
    </p:spTree>
    <p:extLst>
      <p:ext uri="{BB962C8B-B14F-4D97-AF65-F5344CB8AC3E}">
        <p14:creationId xmlns:p14="http://schemas.microsoft.com/office/powerpoint/2010/main" val="137373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DBA90-F9CA-48BF-A624-2207436863F5}"/>
              </a:ext>
            </a:extLst>
          </p:cNvPr>
          <p:cNvPicPr>
            <a:picLocks noChangeAspect="1"/>
          </p:cNvPicPr>
          <p:nvPr/>
        </p:nvPicPr>
        <p:blipFill>
          <a:blip r:embed="rId3"/>
          <a:stretch>
            <a:fillRect/>
          </a:stretch>
        </p:blipFill>
        <p:spPr>
          <a:xfrm>
            <a:off x="0" y="0"/>
            <a:ext cx="9144000" cy="2380240"/>
          </a:xfrm>
          <a:prstGeom prst="rect">
            <a:avLst/>
          </a:prstGeom>
        </p:spPr>
      </p:pic>
    </p:spTree>
    <p:extLst>
      <p:ext uri="{BB962C8B-B14F-4D97-AF65-F5344CB8AC3E}">
        <p14:creationId xmlns:p14="http://schemas.microsoft.com/office/powerpoint/2010/main" val="628699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32B60-3555-413F-8896-70F14CC4F939}"/>
              </a:ext>
            </a:extLst>
          </p:cNvPr>
          <p:cNvPicPr>
            <a:picLocks noChangeAspect="1"/>
          </p:cNvPicPr>
          <p:nvPr/>
        </p:nvPicPr>
        <p:blipFill>
          <a:blip r:embed="rId3"/>
          <a:stretch>
            <a:fillRect/>
          </a:stretch>
        </p:blipFill>
        <p:spPr>
          <a:xfrm>
            <a:off x="0" y="-1"/>
            <a:ext cx="9144000" cy="6032719"/>
          </a:xfrm>
          <a:prstGeom prst="rect">
            <a:avLst/>
          </a:prstGeom>
        </p:spPr>
      </p:pic>
    </p:spTree>
    <p:extLst>
      <p:ext uri="{BB962C8B-B14F-4D97-AF65-F5344CB8AC3E}">
        <p14:creationId xmlns:p14="http://schemas.microsoft.com/office/powerpoint/2010/main" val="3412309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86D06-AFCA-4F0A-8833-D6E90B1223A1}"/>
              </a:ext>
            </a:extLst>
          </p:cNvPr>
          <p:cNvPicPr>
            <a:picLocks noChangeAspect="1"/>
          </p:cNvPicPr>
          <p:nvPr/>
        </p:nvPicPr>
        <p:blipFill>
          <a:blip r:embed="rId3"/>
          <a:stretch>
            <a:fillRect/>
          </a:stretch>
        </p:blipFill>
        <p:spPr>
          <a:xfrm>
            <a:off x="0" y="0"/>
            <a:ext cx="9144000" cy="6437799"/>
          </a:xfrm>
          <a:prstGeom prst="rect">
            <a:avLst/>
          </a:prstGeom>
        </p:spPr>
      </p:pic>
    </p:spTree>
    <p:extLst>
      <p:ext uri="{BB962C8B-B14F-4D97-AF65-F5344CB8AC3E}">
        <p14:creationId xmlns:p14="http://schemas.microsoft.com/office/powerpoint/2010/main" val="1687784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0"/>
            <a:ext cx="9144000" cy="1835426"/>
          </a:xfrm>
        </p:spPr>
        <p:txBody>
          <a:bodyPr>
            <a:normAutofit/>
          </a:bodyPr>
          <a:lstStyle/>
          <a:p>
            <a:pPr algn="l"/>
            <a:r>
              <a:rPr lang="en-US" sz="8000" dirty="0">
                <a:solidFill>
                  <a:schemeClr val="bg1"/>
                </a:solidFill>
                <a:latin typeface="Times New Roman" panose="02020603050405020304" pitchFamily="18" charset="0"/>
                <a:cs typeface="Times New Roman" panose="02020603050405020304" pitchFamily="18" charset="0"/>
              </a:rPr>
              <a:t>Y11</a:t>
            </a:r>
          </a:p>
        </p:txBody>
      </p:sp>
    </p:spTree>
    <p:extLst>
      <p:ext uri="{BB962C8B-B14F-4D97-AF65-F5344CB8AC3E}">
        <p14:creationId xmlns:p14="http://schemas.microsoft.com/office/powerpoint/2010/main" val="2817925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35FD7-ECDD-4832-A23E-03A900985F92}"/>
              </a:ext>
            </a:extLst>
          </p:cNvPr>
          <p:cNvPicPr>
            <a:picLocks noChangeAspect="1"/>
          </p:cNvPicPr>
          <p:nvPr/>
        </p:nvPicPr>
        <p:blipFill>
          <a:blip r:embed="rId3"/>
          <a:stretch>
            <a:fillRect/>
          </a:stretch>
        </p:blipFill>
        <p:spPr>
          <a:xfrm>
            <a:off x="0" y="0"/>
            <a:ext cx="9144000" cy="2203289"/>
          </a:xfrm>
          <a:prstGeom prst="rect">
            <a:avLst/>
          </a:prstGeom>
        </p:spPr>
      </p:pic>
    </p:spTree>
    <p:extLst>
      <p:ext uri="{BB962C8B-B14F-4D97-AF65-F5344CB8AC3E}">
        <p14:creationId xmlns:p14="http://schemas.microsoft.com/office/powerpoint/2010/main" val="600132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0E40F-48F8-43BD-90B7-E1DAB531BEAB}"/>
              </a:ext>
            </a:extLst>
          </p:cNvPr>
          <p:cNvPicPr>
            <a:picLocks noChangeAspect="1"/>
          </p:cNvPicPr>
          <p:nvPr/>
        </p:nvPicPr>
        <p:blipFill>
          <a:blip r:embed="rId3"/>
          <a:stretch>
            <a:fillRect/>
          </a:stretch>
        </p:blipFill>
        <p:spPr>
          <a:xfrm>
            <a:off x="0" y="0"/>
            <a:ext cx="9144000" cy="3826880"/>
          </a:xfrm>
          <a:prstGeom prst="rect">
            <a:avLst/>
          </a:prstGeom>
        </p:spPr>
      </p:pic>
    </p:spTree>
    <p:extLst>
      <p:ext uri="{BB962C8B-B14F-4D97-AF65-F5344CB8AC3E}">
        <p14:creationId xmlns:p14="http://schemas.microsoft.com/office/powerpoint/2010/main" val="366705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E110C-C482-4C4F-925C-30C846175812}"/>
              </a:ext>
            </a:extLst>
          </p:cNvPr>
          <p:cNvPicPr>
            <a:picLocks noChangeAspect="1"/>
          </p:cNvPicPr>
          <p:nvPr/>
        </p:nvPicPr>
        <p:blipFill>
          <a:blip r:embed="rId3"/>
          <a:stretch>
            <a:fillRect/>
          </a:stretch>
        </p:blipFill>
        <p:spPr>
          <a:xfrm>
            <a:off x="0" y="0"/>
            <a:ext cx="9144000" cy="3199678"/>
          </a:xfrm>
          <a:prstGeom prst="rect">
            <a:avLst/>
          </a:prstGeom>
        </p:spPr>
      </p:pic>
    </p:spTree>
    <p:extLst>
      <p:ext uri="{BB962C8B-B14F-4D97-AF65-F5344CB8AC3E}">
        <p14:creationId xmlns:p14="http://schemas.microsoft.com/office/powerpoint/2010/main" val="437743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77ECF-6380-4AF8-AD23-550F150FBB53}"/>
              </a:ext>
            </a:extLst>
          </p:cNvPr>
          <p:cNvPicPr>
            <a:picLocks noChangeAspect="1"/>
          </p:cNvPicPr>
          <p:nvPr/>
        </p:nvPicPr>
        <p:blipFill>
          <a:blip r:embed="rId3"/>
          <a:stretch>
            <a:fillRect/>
          </a:stretch>
        </p:blipFill>
        <p:spPr>
          <a:xfrm>
            <a:off x="0" y="0"/>
            <a:ext cx="9144000" cy="3560432"/>
          </a:xfrm>
          <a:prstGeom prst="rect">
            <a:avLst/>
          </a:prstGeom>
        </p:spPr>
      </p:pic>
    </p:spTree>
    <p:extLst>
      <p:ext uri="{BB962C8B-B14F-4D97-AF65-F5344CB8AC3E}">
        <p14:creationId xmlns:p14="http://schemas.microsoft.com/office/powerpoint/2010/main" val="299272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YLT15-B</a:t>
            </a:r>
          </a:p>
          <a:p>
            <a:pPr algn="l"/>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97992A8-A83D-4EC4-AF0F-4A9322911959}"/>
              </a:ext>
            </a:extLst>
          </p:cNvPr>
          <p:cNvPicPr>
            <a:picLocks noChangeAspect="1"/>
          </p:cNvPicPr>
          <p:nvPr/>
        </p:nvPicPr>
        <p:blipFill>
          <a:blip r:embed="rId2"/>
          <a:stretch>
            <a:fillRect/>
          </a:stretch>
        </p:blipFill>
        <p:spPr>
          <a:xfrm>
            <a:off x="261113" y="960852"/>
            <a:ext cx="8432944" cy="2468148"/>
          </a:xfrm>
          <a:prstGeom prst="rect">
            <a:avLst/>
          </a:prstGeom>
        </p:spPr>
      </p:pic>
      <p:pic>
        <p:nvPicPr>
          <p:cNvPr id="6" name="Picture 5">
            <a:extLst>
              <a:ext uri="{FF2B5EF4-FFF2-40B4-BE49-F238E27FC236}">
                <a16:creationId xmlns:a16="http://schemas.microsoft.com/office/drawing/2014/main" id="{82FC0D43-5348-4ECF-B03F-AC14A0E8F866}"/>
              </a:ext>
            </a:extLst>
          </p:cNvPr>
          <p:cNvPicPr>
            <a:picLocks noChangeAspect="1"/>
          </p:cNvPicPr>
          <p:nvPr/>
        </p:nvPicPr>
        <p:blipFill>
          <a:blip r:embed="rId3"/>
          <a:stretch>
            <a:fillRect/>
          </a:stretch>
        </p:blipFill>
        <p:spPr>
          <a:xfrm>
            <a:off x="2009869" y="5251278"/>
            <a:ext cx="6530458" cy="645870"/>
          </a:xfrm>
          <a:prstGeom prst="rect">
            <a:avLst/>
          </a:prstGeom>
        </p:spPr>
      </p:pic>
    </p:spTree>
    <p:extLst>
      <p:ext uri="{BB962C8B-B14F-4D97-AF65-F5344CB8AC3E}">
        <p14:creationId xmlns:p14="http://schemas.microsoft.com/office/powerpoint/2010/main" val="494583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34479-B32C-42B8-8926-2FEE22A610D2}"/>
              </a:ext>
            </a:extLst>
          </p:cNvPr>
          <p:cNvPicPr>
            <a:picLocks noChangeAspect="1"/>
          </p:cNvPicPr>
          <p:nvPr/>
        </p:nvPicPr>
        <p:blipFill>
          <a:blip r:embed="rId3"/>
          <a:stretch>
            <a:fillRect/>
          </a:stretch>
        </p:blipFill>
        <p:spPr>
          <a:xfrm>
            <a:off x="0" y="0"/>
            <a:ext cx="9144000" cy="1911538"/>
          </a:xfrm>
          <a:prstGeom prst="rect">
            <a:avLst/>
          </a:prstGeom>
        </p:spPr>
      </p:pic>
    </p:spTree>
    <p:extLst>
      <p:ext uri="{BB962C8B-B14F-4D97-AF65-F5344CB8AC3E}">
        <p14:creationId xmlns:p14="http://schemas.microsoft.com/office/powerpoint/2010/main" val="2365096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53F09-C85F-4C64-8CD9-AF5A018FFC06}"/>
              </a:ext>
            </a:extLst>
          </p:cNvPr>
          <p:cNvPicPr>
            <a:picLocks noChangeAspect="1"/>
          </p:cNvPicPr>
          <p:nvPr/>
        </p:nvPicPr>
        <p:blipFill>
          <a:blip r:embed="rId3"/>
          <a:stretch>
            <a:fillRect/>
          </a:stretch>
        </p:blipFill>
        <p:spPr>
          <a:xfrm>
            <a:off x="0" y="0"/>
            <a:ext cx="9144000" cy="3718852"/>
          </a:xfrm>
          <a:prstGeom prst="rect">
            <a:avLst/>
          </a:prstGeom>
        </p:spPr>
      </p:pic>
    </p:spTree>
    <p:extLst>
      <p:ext uri="{BB962C8B-B14F-4D97-AF65-F5344CB8AC3E}">
        <p14:creationId xmlns:p14="http://schemas.microsoft.com/office/powerpoint/2010/main" val="2609526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E68C4-71F4-4805-8293-E1AC2A2B74E6}"/>
              </a:ext>
            </a:extLst>
          </p:cNvPr>
          <p:cNvPicPr>
            <a:picLocks noChangeAspect="1"/>
          </p:cNvPicPr>
          <p:nvPr/>
        </p:nvPicPr>
        <p:blipFill>
          <a:blip r:embed="rId3"/>
          <a:stretch>
            <a:fillRect/>
          </a:stretch>
        </p:blipFill>
        <p:spPr>
          <a:xfrm>
            <a:off x="16042" y="0"/>
            <a:ext cx="9144000" cy="3286012"/>
          </a:xfrm>
          <a:prstGeom prst="rect">
            <a:avLst/>
          </a:prstGeom>
        </p:spPr>
      </p:pic>
      <p:pic>
        <p:nvPicPr>
          <p:cNvPr id="5" name="Picture 4">
            <a:extLst>
              <a:ext uri="{FF2B5EF4-FFF2-40B4-BE49-F238E27FC236}">
                <a16:creationId xmlns:a16="http://schemas.microsoft.com/office/drawing/2014/main" id="{CD741412-0826-46E7-913C-2EDF8F0FE85E}"/>
              </a:ext>
            </a:extLst>
          </p:cNvPr>
          <p:cNvPicPr>
            <a:picLocks noChangeAspect="1"/>
          </p:cNvPicPr>
          <p:nvPr/>
        </p:nvPicPr>
        <p:blipFill>
          <a:blip r:embed="rId4"/>
          <a:stretch>
            <a:fillRect/>
          </a:stretch>
        </p:blipFill>
        <p:spPr>
          <a:xfrm>
            <a:off x="-16042" y="3429000"/>
            <a:ext cx="9144000" cy="3632847"/>
          </a:xfrm>
          <a:prstGeom prst="rect">
            <a:avLst/>
          </a:prstGeom>
        </p:spPr>
      </p:pic>
    </p:spTree>
    <p:extLst>
      <p:ext uri="{BB962C8B-B14F-4D97-AF65-F5344CB8AC3E}">
        <p14:creationId xmlns:p14="http://schemas.microsoft.com/office/powerpoint/2010/main" val="39007570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97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043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70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22574"/>
            <a:ext cx="9144000" cy="1835426"/>
          </a:xfrm>
        </p:spPr>
        <p:txBody>
          <a:bodyPr>
            <a:normAutofit/>
          </a:bodyPr>
          <a:lstStyle/>
          <a:p>
            <a:pPr algn="l"/>
            <a:r>
              <a:rPr lang="en-US" sz="2000" dirty="0">
                <a:latin typeface="Arial" panose="020B0604020202020204" pitchFamily="34" charset="0"/>
                <a:cs typeface="Arial" panose="020B0604020202020204" pitchFamily="34" charset="0"/>
              </a:rPr>
              <a:t>Note:  Y13-L1 A</a:t>
            </a:r>
          </a:p>
          <a:p>
            <a:pPr algn="l"/>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F8793EA-C088-409B-A902-42A26ECC636C}"/>
              </a:ext>
            </a:extLst>
          </p:cNvPr>
          <p:cNvPicPr>
            <a:picLocks noChangeAspect="1"/>
          </p:cNvPicPr>
          <p:nvPr/>
        </p:nvPicPr>
        <p:blipFill>
          <a:blip r:embed="rId3"/>
          <a:stretch>
            <a:fillRect/>
          </a:stretch>
        </p:blipFill>
        <p:spPr>
          <a:xfrm>
            <a:off x="122141" y="839545"/>
            <a:ext cx="8797269" cy="1663023"/>
          </a:xfrm>
          <a:prstGeom prst="rect">
            <a:avLst/>
          </a:prstGeom>
        </p:spPr>
      </p:pic>
    </p:spTree>
    <p:extLst>
      <p:ext uri="{BB962C8B-B14F-4D97-AF65-F5344CB8AC3E}">
        <p14:creationId xmlns:p14="http://schemas.microsoft.com/office/powerpoint/2010/main" val="26081550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748</TotalTime>
  <Words>639</Words>
  <Application>Microsoft Office PowerPoint</Application>
  <PresentationFormat>On-screen Show (4:3)</PresentationFormat>
  <Paragraphs>148</Paragraphs>
  <Slides>85</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Tin Nguyen</cp:lastModifiedBy>
  <cp:revision>2</cp:revision>
  <dcterms:created xsi:type="dcterms:W3CDTF">2021-05-26T10:18:37Z</dcterms:created>
  <dcterms:modified xsi:type="dcterms:W3CDTF">2021-10-11T13:41:32Z</dcterms:modified>
</cp:coreProperties>
</file>